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21"/>
  </p:handoutMasterIdLst>
  <p:sldIdLst>
    <p:sldId id="283" r:id="rId2"/>
    <p:sldId id="278" r:id="rId3"/>
    <p:sldId id="279" r:id="rId4"/>
    <p:sldId id="285" r:id="rId5"/>
    <p:sldId id="290" r:id="rId6"/>
    <p:sldId id="295" r:id="rId7"/>
    <p:sldId id="280" r:id="rId8"/>
    <p:sldId id="289" r:id="rId9"/>
    <p:sldId id="286" r:id="rId10"/>
    <p:sldId id="292" r:id="rId11"/>
    <p:sldId id="293" r:id="rId12"/>
    <p:sldId id="294" r:id="rId13"/>
    <p:sldId id="291" r:id="rId14"/>
    <p:sldId id="259" r:id="rId15"/>
    <p:sldId id="258" r:id="rId16"/>
    <p:sldId id="260" r:id="rId17"/>
    <p:sldId id="261" r:id="rId18"/>
    <p:sldId id="296" r:id="rId19"/>
    <p:sldId id="299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12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4962"/>
    <a:srgbClr val="FC5F2A"/>
    <a:srgbClr val="9E4486"/>
    <a:srgbClr val="039BCA"/>
    <a:srgbClr val="1B222A"/>
    <a:srgbClr val="101519"/>
    <a:srgbClr val="0C69B5"/>
    <a:srgbClr val="6456A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334" autoAdjust="0"/>
    <p:restoredTop sz="94660"/>
  </p:normalViewPr>
  <p:slideViewPr>
    <p:cSldViewPr snapToGrid="0" showGuides="1">
      <p:cViewPr varScale="1">
        <p:scale>
          <a:sx n="77" d="100"/>
          <a:sy n="77" d="100"/>
        </p:scale>
        <p:origin x="606" y="90"/>
      </p:cViewPr>
      <p:guideLst>
        <p:guide orient="horz" pos="2112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84" d="100"/>
          <a:sy n="84" d="100"/>
        </p:scale>
        <p:origin x="3960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85A1AE4-DE18-3A4A-AB31-0103AE9FE27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DEDE4D0-8096-6D41-A76B-6B4D1792CD8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0AFB00-1578-4646-80A5-6D86D20BDDCE}" type="datetimeFigureOut">
              <a:rPr lang="en-US" smtClean="0"/>
              <a:t>8/13/2019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ACCDA6-5B38-7943-BA7D-BF3C76589D9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B39E48-0D2F-E742-BBED-12519D29527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166D3E-63DF-ED4C-B983-4734A9D677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35030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7EBD6-00A2-4CFC-A150-BF7E854CFE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B6DF21-B8A6-45FC-881F-C6AD6CA5D3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816976-ED9C-4965-88A8-5264A0080C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E1A50-D111-4C48-95CF-51F7318BACFC}" type="datetimeFigureOut">
              <a:rPr lang="en-US" smtClean="0"/>
              <a:t>8/13/2019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A0414E-CB2A-4172-8A28-10A6DDBADC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4C1FA3-FE5A-4B23-91D0-EEB0C2B8E9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08C43-5A68-4FF2-A9C9-C6FE6475F4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212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Blank">
    <p:bg>
      <p:bgPr>
        <a:solidFill>
          <a:srgbClr val="1B22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raphic 1">
            <a:extLst>
              <a:ext uri="{FF2B5EF4-FFF2-40B4-BE49-F238E27FC236}">
                <a16:creationId xmlns:a16="http://schemas.microsoft.com/office/drawing/2014/main" id="{11387229-E7A1-430C-A520-1F4E6D041808}"/>
              </a:ext>
            </a:extLst>
          </p:cNvPr>
          <p:cNvSpPr/>
          <p:nvPr/>
        </p:nvSpPr>
        <p:spPr>
          <a:xfrm>
            <a:off x="0" y="0"/>
            <a:ext cx="6341721" cy="5038328"/>
          </a:xfrm>
          <a:custGeom>
            <a:avLst/>
            <a:gdLst>
              <a:gd name="connsiteX0" fmla="*/ 0 w 6341721"/>
              <a:gd name="connsiteY0" fmla="*/ 5046105 h 5038328"/>
              <a:gd name="connsiteX1" fmla="*/ 2890467 w 6341721"/>
              <a:gd name="connsiteY1" fmla="*/ 3839206 h 5038328"/>
              <a:gd name="connsiteX2" fmla="*/ 4390465 w 6341721"/>
              <a:gd name="connsiteY2" fmla="*/ 1187622 h 5038328"/>
              <a:gd name="connsiteX3" fmla="*/ 6347965 w 6341721"/>
              <a:gd name="connsiteY3" fmla="*/ 0 h 5038328"/>
              <a:gd name="connsiteX4" fmla="*/ 0 w 6341721"/>
              <a:gd name="connsiteY4" fmla="*/ 4819 h 5038328"/>
              <a:gd name="connsiteX5" fmla="*/ 0 w 6341721"/>
              <a:gd name="connsiteY5" fmla="*/ 5046105 h 5038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341721" h="5038328">
                <a:moveTo>
                  <a:pt x="0" y="5046105"/>
                </a:moveTo>
                <a:cubicBezTo>
                  <a:pt x="67251" y="5060234"/>
                  <a:pt x="1996602" y="5046762"/>
                  <a:pt x="2890467" y="3839206"/>
                </a:cubicBezTo>
                <a:cubicBezTo>
                  <a:pt x="3577760" y="2910840"/>
                  <a:pt x="2691672" y="893537"/>
                  <a:pt x="4390465" y="1187622"/>
                </a:cubicBezTo>
                <a:cubicBezTo>
                  <a:pt x="5855085" y="1441072"/>
                  <a:pt x="6347965" y="0"/>
                  <a:pt x="6347965" y="0"/>
                </a:cubicBezTo>
                <a:lnTo>
                  <a:pt x="0" y="4819"/>
                </a:lnTo>
                <a:lnTo>
                  <a:pt x="0" y="5046105"/>
                </a:lnTo>
                <a:close/>
              </a:path>
            </a:pathLst>
          </a:custGeom>
          <a:gradFill>
            <a:gsLst>
              <a:gs pos="100000">
                <a:srgbClr val="FC5F2A">
                  <a:alpha val="80000"/>
                </a:srgbClr>
              </a:gs>
              <a:gs pos="0">
                <a:srgbClr val="9E4486">
                  <a:alpha val="80000"/>
                </a:srgbClr>
              </a:gs>
            </a:gsLst>
            <a:lin ang="5400000" scaled="0"/>
          </a:gradFill>
          <a:ln w="1093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2536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Blank">
    <p:bg>
      <p:bgPr>
        <a:solidFill>
          <a:srgbClr val="1B22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DFD9A65-CCE9-4DE9-B341-F023CB33A7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E1A50-D111-4C48-95CF-51F7318BACFC}" type="datetimeFigureOut">
              <a:rPr lang="en-US" smtClean="0"/>
              <a:t>8/13/2019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B42BFA-C34B-4ED3-B73A-0DF4D80D06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FA07AA-FF6E-45C6-B6BD-B495B5191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08C43-5A68-4FF2-A9C9-C6FE6475F4CC}" type="slidenum">
              <a:rPr lang="en-US" smtClean="0"/>
              <a:t>‹#›</a:t>
            </a:fld>
            <a:endParaRPr lang="en-US"/>
          </a:p>
        </p:txBody>
      </p:sp>
      <p:sp>
        <p:nvSpPr>
          <p:cNvPr id="6" name="Graphic 4">
            <a:extLst>
              <a:ext uri="{FF2B5EF4-FFF2-40B4-BE49-F238E27FC236}">
                <a16:creationId xmlns:a16="http://schemas.microsoft.com/office/drawing/2014/main" id="{DD833B52-CA32-415F-9678-5C90771A51AE}"/>
              </a:ext>
            </a:extLst>
          </p:cNvPr>
          <p:cNvSpPr/>
          <p:nvPr/>
        </p:nvSpPr>
        <p:spPr>
          <a:xfrm>
            <a:off x="-1" y="-1"/>
            <a:ext cx="3695701" cy="6858001"/>
          </a:xfrm>
          <a:custGeom>
            <a:avLst/>
            <a:gdLst>
              <a:gd name="connsiteX0" fmla="*/ 861822 w 3695700"/>
              <a:gd name="connsiteY0" fmla="*/ 6858001 h 6858001"/>
              <a:gd name="connsiteX1" fmla="*/ 2853945 w 3695700"/>
              <a:gd name="connsiteY1" fmla="*/ 4934840 h 6858001"/>
              <a:gd name="connsiteX2" fmla="*/ 1859535 w 3695700"/>
              <a:gd name="connsiteY2" fmla="*/ 2240661 h 6858001"/>
              <a:gd name="connsiteX3" fmla="*/ 3702940 w 3695700"/>
              <a:gd name="connsiteY3" fmla="*/ 0 h 6858001"/>
              <a:gd name="connsiteX4" fmla="*/ 0 w 3695700"/>
              <a:gd name="connsiteY4" fmla="*/ 0 h 6858001"/>
              <a:gd name="connsiteX5" fmla="*/ 0 w 3695700"/>
              <a:gd name="connsiteY5" fmla="*/ 6858001 h 6858001"/>
              <a:gd name="connsiteX6" fmla="*/ 861822 w 3695700"/>
              <a:gd name="connsiteY6" fmla="*/ 685800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95700" h="6858001">
                <a:moveTo>
                  <a:pt x="861822" y="6858001"/>
                </a:moveTo>
                <a:cubicBezTo>
                  <a:pt x="861822" y="6858001"/>
                  <a:pt x="2789302" y="6194299"/>
                  <a:pt x="2853945" y="4934840"/>
                </a:cubicBezTo>
                <a:cubicBezTo>
                  <a:pt x="2919223" y="3661157"/>
                  <a:pt x="1926591" y="3367279"/>
                  <a:pt x="1859535" y="2240661"/>
                </a:cubicBezTo>
                <a:cubicBezTo>
                  <a:pt x="1792479" y="1113917"/>
                  <a:pt x="3702940" y="0"/>
                  <a:pt x="3702940" y="0"/>
                </a:cubicBezTo>
                <a:lnTo>
                  <a:pt x="0" y="0"/>
                </a:lnTo>
                <a:lnTo>
                  <a:pt x="0" y="6858001"/>
                </a:lnTo>
                <a:lnTo>
                  <a:pt x="861822" y="6858001"/>
                </a:lnTo>
                <a:close/>
              </a:path>
            </a:pathLst>
          </a:custGeom>
          <a:gradFill>
            <a:gsLst>
              <a:gs pos="100000">
                <a:srgbClr val="FC5F2A">
                  <a:alpha val="80000"/>
                </a:srgbClr>
              </a:gs>
              <a:gs pos="0">
                <a:srgbClr val="9E4486">
                  <a:alpha val="80000"/>
                </a:srgbClr>
              </a:gs>
            </a:gsLst>
            <a:lin ang="5400000" scaled="0"/>
          </a:gradFill>
          <a:ln w="1268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8733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Blank">
    <p:bg>
      <p:bgPr>
        <a:solidFill>
          <a:srgbClr val="1B22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DFD9A65-CCE9-4DE9-B341-F023CB33A7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E1A50-D111-4C48-95CF-51F7318BACFC}" type="datetimeFigureOut">
              <a:rPr lang="en-US" smtClean="0"/>
              <a:t>8/13/2019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B42BFA-C34B-4ED3-B73A-0DF4D80D06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FA07AA-FF6E-45C6-B6BD-B495B5191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08C43-5A68-4FF2-A9C9-C6FE6475F4CC}" type="slidenum">
              <a:rPr lang="en-US" smtClean="0"/>
              <a:t>‹#›</a:t>
            </a:fld>
            <a:endParaRPr lang="en-US"/>
          </a:p>
        </p:txBody>
      </p:sp>
      <p:sp>
        <p:nvSpPr>
          <p:cNvPr id="6" name="Graphic 4">
            <a:extLst>
              <a:ext uri="{FF2B5EF4-FFF2-40B4-BE49-F238E27FC236}">
                <a16:creationId xmlns:a16="http://schemas.microsoft.com/office/drawing/2014/main" id="{E15EB2AF-A345-4AC8-9270-83E573F1C50D}"/>
              </a:ext>
            </a:extLst>
          </p:cNvPr>
          <p:cNvSpPr/>
          <p:nvPr/>
        </p:nvSpPr>
        <p:spPr>
          <a:xfrm>
            <a:off x="0" y="0"/>
            <a:ext cx="12209652" cy="4159192"/>
          </a:xfrm>
          <a:custGeom>
            <a:avLst/>
            <a:gdLst>
              <a:gd name="connsiteX0" fmla="*/ 12217306 w 12209651"/>
              <a:gd name="connsiteY0" fmla="*/ 2972674 h 4159191"/>
              <a:gd name="connsiteX1" fmla="*/ 9510387 w 12209651"/>
              <a:gd name="connsiteY1" fmla="*/ 4171567 h 4159191"/>
              <a:gd name="connsiteX2" fmla="*/ 4966662 w 12209651"/>
              <a:gd name="connsiteY2" fmla="*/ 1447169 h 4159191"/>
              <a:gd name="connsiteX3" fmla="*/ 0 w 12209651"/>
              <a:gd name="connsiteY3" fmla="*/ 3317147 h 4159191"/>
              <a:gd name="connsiteX4" fmla="*/ 0 w 12209651"/>
              <a:gd name="connsiteY4" fmla="*/ 0 h 4159191"/>
              <a:gd name="connsiteX5" fmla="*/ 12217306 w 12209651"/>
              <a:gd name="connsiteY5" fmla="*/ 0 h 4159191"/>
              <a:gd name="connsiteX6" fmla="*/ 12217306 w 12209651"/>
              <a:gd name="connsiteY6" fmla="*/ 2972674 h 4159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209651" h="4159191">
                <a:moveTo>
                  <a:pt x="12217306" y="2972674"/>
                </a:moveTo>
                <a:cubicBezTo>
                  <a:pt x="12217306" y="2972674"/>
                  <a:pt x="10855490" y="4172971"/>
                  <a:pt x="9510387" y="4171567"/>
                </a:cubicBezTo>
                <a:cubicBezTo>
                  <a:pt x="6852587" y="4168761"/>
                  <a:pt x="6984253" y="1479958"/>
                  <a:pt x="4966662" y="1447169"/>
                </a:cubicBezTo>
                <a:cubicBezTo>
                  <a:pt x="2948944" y="1414380"/>
                  <a:pt x="2152446" y="3366394"/>
                  <a:pt x="0" y="3317147"/>
                </a:cubicBezTo>
                <a:lnTo>
                  <a:pt x="0" y="0"/>
                </a:lnTo>
                <a:lnTo>
                  <a:pt x="12217306" y="0"/>
                </a:lnTo>
                <a:lnTo>
                  <a:pt x="12217306" y="2972674"/>
                </a:lnTo>
                <a:close/>
              </a:path>
            </a:pathLst>
          </a:custGeom>
          <a:gradFill>
            <a:gsLst>
              <a:gs pos="100000">
                <a:srgbClr val="FC5F2A">
                  <a:alpha val="80000"/>
                </a:srgbClr>
              </a:gs>
              <a:gs pos="0">
                <a:srgbClr val="9E4486">
                  <a:alpha val="80000"/>
                </a:srgbClr>
              </a:gs>
            </a:gsLst>
            <a:lin ang="10800000" scaled="0"/>
          </a:gradFill>
          <a:ln w="1275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02404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Blank">
    <p:bg>
      <p:bgPr>
        <a:solidFill>
          <a:srgbClr val="1B22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DFD9A65-CCE9-4DE9-B341-F023CB33A7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E1A50-D111-4C48-95CF-51F7318BACFC}" type="datetimeFigureOut">
              <a:rPr lang="en-US" smtClean="0"/>
              <a:t>8/13/2019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B42BFA-C34B-4ED3-B73A-0DF4D80D06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FA07AA-FF6E-45C6-B6BD-B495B5191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08C43-5A68-4FF2-A9C9-C6FE6475F4C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6035D1B1-C9F2-4978-8F3A-14A2B45C11D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217307" cy="4171569"/>
          </a:xfrm>
          <a:custGeom>
            <a:avLst/>
            <a:gdLst>
              <a:gd name="connsiteX0" fmla="*/ 0 w 12217307"/>
              <a:gd name="connsiteY0" fmla="*/ 0 h 4171569"/>
              <a:gd name="connsiteX1" fmla="*/ 12217307 w 12217307"/>
              <a:gd name="connsiteY1" fmla="*/ 0 h 4171569"/>
              <a:gd name="connsiteX2" fmla="*/ 12217307 w 12217307"/>
              <a:gd name="connsiteY2" fmla="*/ 2972675 h 4171569"/>
              <a:gd name="connsiteX3" fmla="*/ 9510388 w 12217307"/>
              <a:gd name="connsiteY3" fmla="*/ 4171568 h 4171569"/>
              <a:gd name="connsiteX4" fmla="*/ 4966663 w 12217307"/>
              <a:gd name="connsiteY4" fmla="*/ 1447170 h 4171569"/>
              <a:gd name="connsiteX5" fmla="*/ 0 w 12217307"/>
              <a:gd name="connsiteY5" fmla="*/ 3317148 h 4171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217307" h="4171569">
                <a:moveTo>
                  <a:pt x="0" y="0"/>
                </a:moveTo>
                <a:lnTo>
                  <a:pt x="12217307" y="0"/>
                </a:lnTo>
                <a:lnTo>
                  <a:pt x="12217307" y="2972675"/>
                </a:lnTo>
                <a:cubicBezTo>
                  <a:pt x="12217307" y="2972675"/>
                  <a:pt x="10855491" y="4172972"/>
                  <a:pt x="9510388" y="4171568"/>
                </a:cubicBezTo>
                <a:cubicBezTo>
                  <a:pt x="6852588" y="4168762"/>
                  <a:pt x="6984254" y="1479959"/>
                  <a:pt x="4966663" y="1447170"/>
                </a:cubicBezTo>
                <a:cubicBezTo>
                  <a:pt x="2948945" y="1414380"/>
                  <a:pt x="2152447" y="3366395"/>
                  <a:pt x="0" y="3317148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8843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Blank">
    <p:bg>
      <p:bgPr>
        <a:solidFill>
          <a:srgbClr val="1B22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DFD9A65-CCE9-4DE9-B341-F023CB33A7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E1A50-D111-4C48-95CF-51F7318BACFC}" type="datetimeFigureOut">
              <a:rPr lang="en-US" smtClean="0"/>
              <a:t>8/13/2019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B42BFA-C34B-4ED3-B73A-0DF4D80D06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FA07AA-FF6E-45C6-B6BD-B495B5191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08C43-5A68-4FF2-A9C9-C6FE6475F4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1504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Blank">
    <p:bg>
      <p:bgPr>
        <a:solidFill>
          <a:srgbClr val="1B22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DFD9A65-CCE9-4DE9-B341-F023CB33A7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E1A50-D111-4C48-95CF-51F7318BACFC}" type="datetimeFigureOut">
              <a:rPr lang="en-US" smtClean="0"/>
              <a:t>8/13/2019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B42BFA-C34B-4ED3-B73A-0DF4D80D06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FA07AA-FF6E-45C6-B6BD-B495B5191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08C43-5A68-4FF2-A9C9-C6FE6475F4CC}" type="slidenum">
              <a:rPr lang="en-US" smtClean="0"/>
              <a:t>‹#›</a:t>
            </a:fld>
            <a:endParaRPr lang="en-US"/>
          </a:p>
        </p:txBody>
      </p:sp>
      <p:sp>
        <p:nvSpPr>
          <p:cNvPr id="5" name="Picture Placeholder 15">
            <a:extLst>
              <a:ext uri="{FF2B5EF4-FFF2-40B4-BE49-F238E27FC236}">
                <a16:creationId xmlns:a16="http://schemas.microsoft.com/office/drawing/2014/main" id="{0D7F9C9C-5FEA-4BB1-A9F6-4C5F5F180F1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43500" y="-34926"/>
            <a:ext cx="3695700" cy="689292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9208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Blank">
    <p:bg>
      <p:bgPr>
        <a:solidFill>
          <a:srgbClr val="1B22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DFD9A65-CCE9-4DE9-B341-F023CB33A7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E1A50-D111-4C48-95CF-51F7318BACFC}" type="datetimeFigureOut">
              <a:rPr lang="en-US" smtClean="0"/>
              <a:t>8/13/2019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B42BFA-C34B-4ED3-B73A-0DF4D80D06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FA07AA-FF6E-45C6-B6BD-B495B5191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08C43-5A68-4FF2-A9C9-C6FE6475F4CC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A876E41D-15D1-4422-B1F9-27350D6674D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2450" y="1543050"/>
            <a:ext cx="10039350" cy="46482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63627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Blank">
    <p:bg>
      <p:bgPr>
        <a:solidFill>
          <a:srgbClr val="1B22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DFD9A65-CCE9-4DE9-B341-F023CB33A7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E1A50-D111-4C48-95CF-51F7318BACFC}" type="datetimeFigureOut">
              <a:rPr lang="en-US" smtClean="0"/>
              <a:t>8/13/2019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B42BFA-C34B-4ED3-B73A-0DF4D80D06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FA07AA-FF6E-45C6-B6BD-B495B5191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08C43-5A68-4FF2-A9C9-C6FE6475F4CC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9D0EAB7B-CB5C-4E06-A2B3-0A571EC48E9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457700" cy="6858000"/>
          </a:xfrm>
          <a:custGeom>
            <a:avLst/>
            <a:gdLst>
              <a:gd name="connsiteX0" fmla="*/ 0 w 4457700"/>
              <a:gd name="connsiteY0" fmla="*/ 0 h 6858000"/>
              <a:gd name="connsiteX1" fmla="*/ 4457700 w 4457700"/>
              <a:gd name="connsiteY1" fmla="*/ 6858000 h 6858000"/>
              <a:gd name="connsiteX2" fmla="*/ 0 w 4457700"/>
              <a:gd name="connsiteY2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457700" h="6858000">
                <a:moveTo>
                  <a:pt x="0" y="0"/>
                </a:moveTo>
                <a:lnTo>
                  <a:pt x="44577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57AB26D-F596-4768-9C2E-71C1FD98942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104900" y="-800100"/>
            <a:ext cx="4991100" cy="7658100"/>
          </a:xfrm>
          <a:custGeom>
            <a:avLst/>
            <a:gdLst>
              <a:gd name="connsiteX0" fmla="*/ 0 w 6248400"/>
              <a:gd name="connsiteY0" fmla="*/ 0 h 8362950"/>
              <a:gd name="connsiteX1" fmla="*/ 6248400 w 6248400"/>
              <a:gd name="connsiteY1" fmla="*/ 1181100 h 8362950"/>
              <a:gd name="connsiteX2" fmla="*/ 6248400 w 6248400"/>
              <a:gd name="connsiteY2" fmla="*/ 8039100 h 8362950"/>
              <a:gd name="connsiteX3" fmla="*/ 5619750 w 6248400"/>
              <a:gd name="connsiteY3" fmla="*/ 8362950 h 8362950"/>
              <a:gd name="connsiteX0" fmla="*/ 0 w 4991100"/>
              <a:gd name="connsiteY0" fmla="*/ 0 h 7981950"/>
              <a:gd name="connsiteX1" fmla="*/ 4991100 w 4991100"/>
              <a:gd name="connsiteY1" fmla="*/ 800100 h 7981950"/>
              <a:gd name="connsiteX2" fmla="*/ 4991100 w 4991100"/>
              <a:gd name="connsiteY2" fmla="*/ 7658100 h 7981950"/>
              <a:gd name="connsiteX3" fmla="*/ 4362450 w 4991100"/>
              <a:gd name="connsiteY3" fmla="*/ 7981950 h 7981950"/>
              <a:gd name="connsiteX4" fmla="*/ 0 w 4991100"/>
              <a:gd name="connsiteY4" fmla="*/ 0 h 7981950"/>
              <a:gd name="connsiteX0" fmla="*/ 0 w 4991100"/>
              <a:gd name="connsiteY0" fmla="*/ 0 h 7658100"/>
              <a:gd name="connsiteX1" fmla="*/ 4991100 w 4991100"/>
              <a:gd name="connsiteY1" fmla="*/ 800100 h 7658100"/>
              <a:gd name="connsiteX2" fmla="*/ 4991100 w 4991100"/>
              <a:gd name="connsiteY2" fmla="*/ 7658100 h 7658100"/>
              <a:gd name="connsiteX3" fmla="*/ 3771900 w 4991100"/>
              <a:gd name="connsiteY3" fmla="*/ 7505700 h 7658100"/>
              <a:gd name="connsiteX4" fmla="*/ 0 w 4991100"/>
              <a:gd name="connsiteY4" fmla="*/ 0 h 7658100"/>
              <a:gd name="connsiteX0" fmla="*/ 0 w 4991100"/>
              <a:gd name="connsiteY0" fmla="*/ 0 h 7658100"/>
              <a:gd name="connsiteX1" fmla="*/ 4991100 w 4991100"/>
              <a:gd name="connsiteY1" fmla="*/ 800100 h 7658100"/>
              <a:gd name="connsiteX2" fmla="*/ 4991100 w 4991100"/>
              <a:gd name="connsiteY2" fmla="*/ 7658100 h 7658100"/>
              <a:gd name="connsiteX3" fmla="*/ 3771900 w 4991100"/>
              <a:gd name="connsiteY3" fmla="*/ 7505700 h 7658100"/>
              <a:gd name="connsiteX4" fmla="*/ 0 w 4991100"/>
              <a:gd name="connsiteY4" fmla="*/ 0 h 7658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91100" h="7658100">
                <a:moveTo>
                  <a:pt x="0" y="0"/>
                </a:moveTo>
                <a:lnTo>
                  <a:pt x="4991100" y="800100"/>
                </a:lnTo>
                <a:lnTo>
                  <a:pt x="4991100" y="7658100"/>
                </a:lnTo>
                <a:lnTo>
                  <a:pt x="3771900" y="7505700"/>
                </a:lnTo>
                <a:cubicBezTo>
                  <a:pt x="3898900" y="7689850"/>
                  <a:pt x="1873250" y="2787650"/>
                  <a:pt x="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28140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Blank">
    <p:bg>
      <p:bgPr>
        <a:solidFill>
          <a:srgbClr val="1B22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DFD9A65-CCE9-4DE9-B341-F023CB33A7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E1A50-D111-4C48-95CF-51F7318BACFC}" type="datetimeFigureOut">
              <a:rPr lang="en-US" smtClean="0"/>
              <a:t>8/13/2019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B42BFA-C34B-4ED3-B73A-0DF4D80D06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FA07AA-FF6E-45C6-B6BD-B495B5191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08C43-5A68-4FF2-A9C9-C6FE6475F4CC}" type="slidenum">
              <a:rPr lang="en-US" smtClean="0"/>
              <a:t>‹#›</a:t>
            </a:fld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11D8E57A-0D76-4B0C-AA68-3587DCE8523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62100" y="0"/>
            <a:ext cx="3657600" cy="6858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69590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Blank">
    <p:bg>
      <p:bgPr>
        <a:solidFill>
          <a:srgbClr val="1B22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DFD9A65-CCE9-4DE9-B341-F023CB33A7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E1A50-D111-4C48-95CF-51F7318BACFC}" type="datetimeFigureOut">
              <a:rPr lang="en-US" smtClean="0"/>
              <a:t>8/13/2019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B42BFA-C34B-4ED3-B73A-0DF4D80D06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FA07AA-FF6E-45C6-B6BD-B495B5191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08C43-5A68-4FF2-A9C9-C6FE6475F4CC}" type="slidenum">
              <a:rPr lang="en-US" smtClean="0"/>
              <a:t>‹#›</a:t>
            </a:fld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F90A66EF-A82F-4FD2-AF85-92FE409BF16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00650" y="0"/>
            <a:ext cx="6991350" cy="3429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308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763EA-B6CA-4DA1-BCD5-A48064B7A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B4E4AA-A54C-4A2A-9675-36BD9C4A24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C9BC88-7888-4C7B-B77A-36349E1C1B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E1A50-D111-4C48-95CF-51F7318BACFC}" type="datetimeFigureOut">
              <a:rPr lang="en-US" smtClean="0"/>
              <a:t>8/13/2019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889F96-4BBB-43FB-80EF-E515060801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70EA5E-21AB-4BF4-BF60-08585789F0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08C43-5A68-4FF2-A9C9-C6FE6475F4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63336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bg>
      <p:bgPr>
        <a:solidFill>
          <a:srgbClr val="1B22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DFD9A65-CCE9-4DE9-B341-F023CB33A7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E1A50-D111-4C48-95CF-51F7318BACFC}" type="datetimeFigureOut">
              <a:rPr lang="en-US" smtClean="0"/>
              <a:t>8/13/2019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B42BFA-C34B-4ED3-B73A-0DF4D80D06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FA07AA-FF6E-45C6-B6BD-B495B5191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08C43-5A68-4FF2-A9C9-C6FE6475F4CC}" type="slidenum">
              <a:rPr lang="en-US" smtClean="0"/>
              <a:t>‹#›</a:t>
            </a:fld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E36AD1D2-0803-4791-9483-19CF5E862B2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942263" cy="6858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22052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bg>
      <p:bgPr>
        <a:solidFill>
          <a:srgbClr val="1B22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DFD9A65-CCE9-4DE9-B341-F023CB33A7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E1A50-D111-4C48-95CF-51F7318BACFC}" type="datetimeFigureOut">
              <a:rPr lang="en-US" smtClean="0"/>
              <a:t>8/13/2019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B42BFA-C34B-4ED3-B73A-0DF4D80D06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FA07AA-FF6E-45C6-B6BD-B495B5191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08C43-5A68-4FF2-A9C9-C6FE6475F4CC}" type="slidenum">
              <a:rPr lang="en-US" smtClean="0"/>
              <a:t>‹#›</a:t>
            </a:fld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744A511-6F42-46EB-AC78-1F6B4E8BF39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0165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bg>
      <p:bgPr>
        <a:solidFill>
          <a:srgbClr val="1B22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DFD9A65-CCE9-4DE9-B341-F023CB33A7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E1A50-D111-4C48-95CF-51F7318BACFC}" type="datetimeFigureOut">
              <a:rPr lang="en-US" smtClean="0"/>
              <a:t>8/13/2019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B42BFA-C34B-4ED3-B73A-0DF4D80D06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FA07AA-FF6E-45C6-B6BD-B495B5191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08C43-5A68-4FF2-A9C9-C6FE6475F4CC}" type="slidenum">
              <a:rPr lang="en-US" smtClean="0"/>
              <a:t>‹#›</a:t>
            </a:fld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744A511-6F42-46EB-AC78-1F6B4E8BF39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055893" y="709683"/>
            <a:ext cx="4531056" cy="5472753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0973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bg>
      <p:bgPr>
        <a:solidFill>
          <a:srgbClr val="1B22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DFD9A65-CCE9-4DE9-B341-F023CB33A7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E1A50-D111-4C48-95CF-51F7318BACFC}" type="datetimeFigureOut">
              <a:rPr lang="en-US" smtClean="0"/>
              <a:t>8/13/2019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B42BFA-C34B-4ED3-B73A-0DF4D80D06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FA07AA-FF6E-45C6-B6BD-B495B5191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08C43-5A68-4FF2-A9C9-C6FE6475F4CC}" type="slidenum">
              <a:rPr lang="en-US" smtClean="0"/>
              <a:t>‹#›</a:t>
            </a:fld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744A511-6F42-46EB-AC78-1F6B4E8BF39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357349" y="709683"/>
            <a:ext cx="8229600" cy="3657601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88462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bg>
      <p:bgPr>
        <a:solidFill>
          <a:srgbClr val="1B22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DFD9A65-CCE9-4DE9-B341-F023CB33A7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E1A50-D111-4C48-95CF-51F7318BACFC}" type="datetimeFigureOut">
              <a:rPr lang="en-US" smtClean="0"/>
              <a:t>8/13/2019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B42BFA-C34B-4ED3-B73A-0DF4D80D06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FA07AA-FF6E-45C6-B6BD-B495B5191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08C43-5A68-4FF2-A9C9-C6FE6475F4CC}" type="slidenum">
              <a:rPr lang="en-US" smtClean="0"/>
              <a:t>‹#›</a:t>
            </a:fld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744A511-6F42-46EB-AC78-1F6B4E8BF39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3429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853226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bg>
      <p:bgPr>
        <a:solidFill>
          <a:srgbClr val="1B22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DFD9A65-CCE9-4DE9-B341-F023CB33A7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E1A50-D111-4C48-95CF-51F7318BACFC}" type="datetimeFigureOut">
              <a:rPr lang="en-US" smtClean="0"/>
              <a:t>8/13/2019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B42BFA-C34B-4ED3-B73A-0DF4D80D06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FA07AA-FF6E-45C6-B6BD-B495B5191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08C43-5A68-4FF2-A9C9-C6FE6475F4CC}" type="slidenum">
              <a:rPr lang="en-US" smtClean="0"/>
              <a:t>‹#›</a:t>
            </a:fld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744A511-6F42-46EB-AC78-1F6B4E8BF39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1445" y="709683"/>
            <a:ext cx="4531056" cy="5472753"/>
          </a:xfrm>
        </p:spPr>
        <p:txBody>
          <a:bodyPr/>
          <a:lstStyle/>
          <a:p>
            <a:endParaRPr lang="en-US"/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9267E600-5B01-41FC-9B1C-26F83FB1E16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311556" y="1422755"/>
            <a:ext cx="2444087" cy="4046609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81115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Blank">
    <p:bg>
      <p:bgPr>
        <a:solidFill>
          <a:srgbClr val="1B22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DFD9A65-CCE9-4DE9-B341-F023CB33A7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E1A50-D111-4C48-95CF-51F7318BACFC}" type="datetimeFigureOut">
              <a:rPr lang="en-US" smtClean="0"/>
              <a:t>8/13/2019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B42BFA-C34B-4ED3-B73A-0DF4D80D06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FA07AA-FF6E-45C6-B6BD-B495B5191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08C43-5A68-4FF2-A9C9-C6FE6475F4CC}" type="slidenum">
              <a:rPr lang="en-US" smtClean="0"/>
              <a:t>‹#›</a:t>
            </a:fld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744A511-6F42-46EB-AC78-1F6B4E8BF39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857397" y="692623"/>
            <a:ext cx="2743200" cy="5472753"/>
          </a:xfrm>
        </p:spPr>
        <p:txBody>
          <a:bodyPr/>
          <a:lstStyle/>
          <a:p>
            <a:endParaRPr lang="en-US"/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9267E600-5B01-41FC-9B1C-26F83FB1E16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881048" y="2122179"/>
            <a:ext cx="2444087" cy="4046609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06986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Blank">
    <p:bg>
      <p:bgPr>
        <a:solidFill>
          <a:srgbClr val="1B22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9267E600-5B01-41FC-9B1C-26F83FB1E16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91404" y="2514600"/>
            <a:ext cx="6457096" cy="3654188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41166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Blank">
    <p:bg>
      <p:bgPr>
        <a:solidFill>
          <a:srgbClr val="1B22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9267E600-5B01-41FC-9B1C-26F83FB1E16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1601906"/>
            <a:ext cx="12192000" cy="2760544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20642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Blank">
    <p:bg>
      <p:bgPr>
        <a:solidFill>
          <a:srgbClr val="1B22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9267E600-5B01-41FC-9B1C-26F83FB1E16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162550" y="647700"/>
            <a:ext cx="6381750" cy="3714750"/>
          </a:xfrm>
        </p:spPr>
        <p:txBody>
          <a:bodyPr/>
          <a:lstStyle/>
          <a:p>
            <a:endParaRPr lang="en-US"/>
          </a:p>
        </p:txBody>
      </p:sp>
      <p:sp>
        <p:nvSpPr>
          <p:cNvPr id="3" name="Picture Placeholder 5">
            <a:extLst>
              <a:ext uri="{FF2B5EF4-FFF2-40B4-BE49-F238E27FC236}">
                <a16:creationId xmlns:a16="http://schemas.microsoft.com/office/drawing/2014/main" id="{391E6E57-4D29-45E7-8535-B9C2CBBA575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47700" y="3429000"/>
            <a:ext cx="5448300" cy="27813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3558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E3155-FA27-49FB-A113-162DFE4C97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 b="0" i="0">
                <a:latin typeface="Avenir Light" panose="020B0402020203020204" pitchFamily="34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519AA2-37F6-47A3-8523-A722FD8B00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B53C97-6F01-4764-8D66-6C5D4015EB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E1A50-D111-4C48-95CF-51F7318BACFC}" type="datetimeFigureOut">
              <a:rPr lang="en-US" smtClean="0"/>
              <a:t>8/13/2019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6A9B65-DCD0-445E-A7D0-7EC258EE54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B259CB-1A63-4289-888F-07B5C17AA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08C43-5A68-4FF2-A9C9-C6FE6475F4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34851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Blank">
    <p:bg>
      <p:bgPr>
        <a:solidFill>
          <a:srgbClr val="1B22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C9609A20-9B54-407E-96EE-A515A7704C9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200650" y="-84732"/>
            <a:ext cx="6286500" cy="6942731"/>
          </a:xfrm>
          <a:custGeom>
            <a:avLst/>
            <a:gdLst>
              <a:gd name="connsiteX0" fmla="*/ 1847850 w 6286500"/>
              <a:gd name="connsiteY0" fmla="*/ 0 h 6942731"/>
              <a:gd name="connsiteX1" fmla="*/ 6286500 w 6286500"/>
              <a:gd name="connsiteY1" fmla="*/ 84731 h 6942731"/>
              <a:gd name="connsiteX2" fmla="*/ 2552700 w 6286500"/>
              <a:gd name="connsiteY2" fmla="*/ 6923681 h 6942731"/>
              <a:gd name="connsiteX3" fmla="*/ 0 w 6286500"/>
              <a:gd name="connsiteY3" fmla="*/ 6942731 h 6942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86500" h="6942731">
                <a:moveTo>
                  <a:pt x="1847850" y="0"/>
                </a:moveTo>
                <a:lnTo>
                  <a:pt x="6286500" y="84731"/>
                </a:lnTo>
                <a:lnTo>
                  <a:pt x="2552700" y="6923681"/>
                </a:lnTo>
                <a:lnTo>
                  <a:pt x="0" y="694273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262052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Blank">
    <p:bg>
      <p:bgPr>
        <a:solidFill>
          <a:srgbClr val="1B22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BA6EE41-36C8-4223-99F8-604C034C00F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7924800" cy="3429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83559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Blank">
    <p:bg>
      <p:bgPr>
        <a:solidFill>
          <a:srgbClr val="1B22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BA6EE41-36C8-4223-99F8-604C034C00F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524000" y="685800"/>
            <a:ext cx="10668000" cy="558165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8528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3CA0BD-D4A7-4106-8220-878853FD1F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CDF9A3-BB08-4CA9-8F88-E357795012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07C420-A2E8-403D-A41F-AF444C0356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1D81F2-6468-43F8-9436-54D39A6004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E1A50-D111-4C48-95CF-51F7318BACFC}" type="datetimeFigureOut">
              <a:rPr lang="en-US" smtClean="0"/>
              <a:t>8/13/2019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F76AC1-03A7-43CA-9D2E-B3769FFE53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9C529D-AD79-4812-B5C4-48E707D96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08C43-5A68-4FF2-A9C9-C6FE6475F4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31732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C1CA3-DE10-4C4C-86EB-13C42C83E9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3B8CFBA-3850-4AF7-B7D3-0883E7E85E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BC45CA-EBF0-4071-A700-D15FCBEA74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D82B86-AFD5-4470-A69D-250C98A430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E1A50-D111-4C48-95CF-51F7318BACFC}" type="datetimeFigureOut">
              <a:rPr lang="en-US" smtClean="0"/>
              <a:t>8/13/2019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587A8C-4DB5-4C3C-9FA2-FB41270D90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6D2074-27CC-481B-8E36-74DAEDA03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08C43-5A68-4FF2-A9C9-C6FE6475F4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98987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7C8E6-CE0D-463D-AA9B-E4401D7F11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E9401E-A08C-4777-9B21-6A347F2BF0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D7F376-E34C-4DF9-A727-A25EC665A0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E1A50-D111-4C48-95CF-51F7318BACFC}" type="datetimeFigureOut">
              <a:rPr lang="en-US" smtClean="0"/>
              <a:t>8/13/2019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D3B0B6-66DD-4415-B12E-DBD22BE693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1F8ED5-FC94-4479-9F94-2A84EE0383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08C43-5A68-4FF2-A9C9-C6FE6475F4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91235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FD015F1-FA0B-497B-B4F6-FFC4017CC23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421AC8-CB36-4792-881E-6FAD94560D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932BD1-DA8A-4449-B2F2-3D462E2FA8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E1A50-D111-4C48-95CF-51F7318BACFC}" type="datetimeFigureOut">
              <a:rPr lang="en-US" smtClean="0"/>
              <a:t>8/13/2019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1AFC4-0103-474D-B95D-968B730458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5D9795-FB4A-48C7-81F5-437CE1F382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08C43-5A68-4FF2-A9C9-C6FE6475F4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5486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FB841-D7FF-4705-A0E6-2AF82DAD9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venir Book" panose="02000503020000020003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FCF0FE-0EE4-4FCA-9552-537519994B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b="0" i="0">
                <a:latin typeface="Avenir Light" panose="020B0402020203020204" pitchFamily="34" charset="77"/>
              </a:defRPr>
            </a:lvl1pPr>
            <a:lvl2pPr>
              <a:defRPr b="0" i="0">
                <a:latin typeface="Avenir Light" panose="020B0402020203020204" pitchFamily="34" charset="77"/>
              </a:defRPr>
            </a:lvl2pPr>
            <a:lvl3pPr>
              <a:defRPr b="0" i="0">
                <a:latin typeface="Avenir Light" panose="020B0402020203020204" pitchFamily="34" charset="77"/>
              </a:defRPr>
            </a:lvl3pPr>
            <a:lvl4pPr>
              <a:defRPr b="0" i="0">
                <a:latin typeface="Avenir Light" panose="020B0402020203020204" pitchFamily="34" charset="77"/>
              </a:defRPr>
            </a:lvl4pPr>
            <a:lvl5pPr>
              <a:defRPr b="0" i="0">
                <a:latin typeface="Avenir Light" panose="020B0402020203020204" pitchFamily="34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C1213B-62C6-470E-BFC0-65A37C8549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b="0" i="0">
                <a:latin typeface="Avenir Light" panose="020B0402020203020204" pitchFamily="34" charset="77"/>
              </a:defRPr>
            </a:lvl1pPr>
            <a:lvl2pPr>
              <a:defRPr b="0" i="0">
                <a:latin typeface="Avenir Light" panose="020B0402020203020204" pitchFamily="34" charset="77"/>
              </a:defRPr>
            </a:lvl2pPr>
            <a:lvl3pPr>
              <a:defRPr b="0" i="0">
                <a:latin typeface="Avenir Light" panose="020B0402020203020204" pitchFamily="34" charset="77"/>
              </a:defRPr>
            </a:lvl3pPr>
            <a:lvl4pPr>
              <a:defRPr b="0" i="0">
                <a:latin typeface="Avenir Light" panose="020B0402020203020204" pitchFamily="34" charset="77"/>
              </a:defRPr>
            </a:lvl4pPr>
            <a:lvl5pPr>
              <a:defRPr b="0" i="0">
                <a:latin typeface="Avenir Light" panose="020B0402020203020204" pitchFamily="34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726D65-5FE1-41D9-9B6E-9D1E8191E5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E1A50-D111-4C48-95CF-51F7318BACFC}" type="datetimeFigureOut">
              <a:rPr lang="en-US" smtClean="0"/>
              <a:t>8/13/2019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DFBC6E-5C01-4209-BE5E-644CBEEC6E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AE2B4E-89AD-4ABA-A95B-562F844F52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08C43-5A68-4FF2-A9C9-C6FE6475F4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2913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3EE522-CD18-48F3-ADA3-DD09218F2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latin typeface="Avenir Book" panose="02000503020000020003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A64590-24BB-4877-9EA4-2069972B51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latin typeface="Avenir Book" panose="02000503020000020003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3E1C17-7F67-4252-AAC8-FE2BCA97B0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>
                <a:latin typeface="Avenir Book" panose="02000503020000020003" pitchFamily="2" charset="0"/>
              </a:defRPr>
            </a:lvl1pPr>
            <a:lvl2pPr>
              <a:defRPr>
                <a:latin typeface="Avenir Book" panose="02000503020000020003" pitchFamily="2" charset="0"/>
              </a:defRPr>
            </a:lvl2pPr>
            <a:lvl3pPr>
              <a:defRPr>
                <a:latin typeface="Avenir Book" panose="02000503020000020003" pitchFamily="2" charset="0"/>
              </a:defRPr>
            </a:lvl3pPr>
            <a:lvl4pPr>
              <a:defRPr>
                <a:latin typeface="Avenir Book" panose="02000503020000020003" pitchFamily="2" charset="0"/>
              </a:defRPr>
            </a:lvl4pPr>
            <a:lvl5pPr>
              <a:defRPr>
                <a:latin typeface="Avenir Book" panose="02000503020000020003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10A6085-3659-4A17-A35F-8AE683E437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latin typeface="Avenir Book" panose="02000503020000020003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83AE3E-F8B1-4EA0-B241-DB9B9484135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>
                <a:latin typeface="Avenir Book" panose="02000503020000020003" pitchFamily="2" charset="0"/>
              </a:defRPr>
            </a:lvl1pPr>
            <a:lvl2pPr>
              <a:defRPr>
                <a:latin typeface="Avenir Book" panose="02000503020000020003" pitchFamily="2" charset="0"/>
              </a:defRPr>
            </a:lvl2pPr>
            <a:lvl3pPr>
              <a:defRPr>
                <a:latin typeface="Avenir Book" panose="02000503020000020003" pitchFamily="2" charset="0"/>
              </a:defRPr>
            </a:lvl3pPr>
            <a:lvl4pPr>
              <a:defRPr>
                <a:latin typeface="Avenir Book" panose="02000503020000020003" pitchFamily="2" charset="0"/>
              </a:defRPr>
            </a:lvl4pPr>
            <a:lvl5pPr>
              <a:defRPr>
                <a:latin typeface="Avenir Book" panose="02000503020000020003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D8D6A-919C-45BB-B0B3-5A47F4151C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E1A50-D111-4C48-95CF-51F7318BACFC}" type="datetimeFigureOut">
              <a:rPr lang="en-US" smtClean="0"/>
              <a:t>8/13/2019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1E0412A-C351-419D-AEC7-99E105FCE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4FBAE27-5FFF-4BF8-9915-ED6F20B42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08C43-5A68-4FF2-A9C9-C6FE6475F4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4415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1DB85-EE2D-480B-855D-5DCB8E47A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venir Book" panose="02000503020000020003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A81EFDE-AAF7-400D-B191-33A4A881C5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E1A50-D111-4C48-95CF-51F7318BACFC}" type="datetimeFigureOut">
              <a:rPr lang="en-US" smtClean="0"/>
              <a:t>8/13/2019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1BE4C6-7F18-4276-9D4B-9596A0B7E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48DFE4-BCEB-4F4A-ABE1-3FF042DA0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08C43-5A68-4FF2-A9C9-C6FE6475F4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1532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DFD9A65-CCE9-4DE9-B341-F023CB33A7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E1A50-D111-4C48-95CF-51F7318BACFC}" type="datetimeFigureOut">
              <a:rPr lang="en-US" smtClean="0"/>
              <a:t>8/13/2019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B42BFA-C34B-4ED3-B73A-0DF4D80D06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FA07AA-FF6E-45C6-B6BD-B495B5191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08C43-5A68-4FF2-A9C9-C6FE6475F4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5743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solidFill>
          <a:srgbClr val="1B22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1067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Blank">
    <p:bg>
      <p:bgPr>
        <a:solidFill>
          <a:srgbClr val="1B22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F1976B5D-D057-4E99-AD7D-BEE5D3EFA51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13914" y="1264685"/>
            <a:ext cx="4852657" cy="4333063"/>
          </a:xfrm>
          <a:custGeom>
            <a:avLst/>
            <a:gdLst>
              <a:gd name="connsiteX0" fmla="*/ 2915610 w 4852657"/>
              <a:gd name="connsiteY0" fmla="*/ 359 h 4333063"/>
              <a:gd name="connsiteX1" fmla="*/ 2982140 w 4852657"/>
              <a:gd name="connsiteY1" fmla="*/ 6842 h 4333063"/>
              <a:gd name="connsiteX2" fmla="*/ 3693874 w 4852657"/>
              <a:gd name="connsiteY2" fmla="*/ 1344843 h 4333063"/>
              <a:gd name="connsiteX3" fmla="*/ 4832602 w 4852657"/>
              <a:gd name="connsiteY3" fmla="*/ 2640111 h 4333063"/>
              <a:gd name="connsiteX4" fmla="*/ 3366514 w 4852657"/>
              <a:gd name="connsiteY4" fmla="*/ 4319641 h 4333063"/>
              <a:gd name="connsiteX5" fmla="*/ 1245707 w 4852657"/>
              <a:gd name="connsiteY5" fmla="*/ 2995922 h 4333063"/>
              <a:gd name="connsiteX6" fmla="*/ 7343 w 4852657"/>
              <a:gd name="connsiteY6" fmla="*/ 1643641 h 4333063"/>
              <a:gd name="connsiteX7" fmla="*/ 1560336 w 4852657"/>
              <a:gd name="connsiteY7" fmla="*/ 803930 h 4333063"/>
              <a:gd name="connsiteX8" fmla="*/ 2915610 w 4852657"/>
              <a:gd name="connsiteY8" fmla="*/ 359 h 43330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52657" h="4333063">
                <a:moveTo>
                  <a:pt x="2915610" y="359"/>
                </a:moveTo>
                <a:cubicBezTo>
                  <a:pt x="2936858" y="1154"/>
                  <a:pt x="2959013" y="3282"/>
                  <a:pt x="2982140" y="6842"/>
                </a:cubicBezTo>
                <a:cubicBezTo>
                  <a:pt x="3722215" y="120760"/>
                  <a:pt x="3181412" y="860834"/>
                  <a:pt x="3693874" y="1344843"/>
                </a:cubicBezTo>
                <a:cubicBezTo>
                  <a:pt x="4206335" y="1828853"/>
                  <a:pt x="4729645" y="2112926"/>
                  <a:pt x="4832602" y="2640111"/>
                </a:cubicBezTo>
                <a:cubicBezTo>
                  <a:pt x="4946520" y="3223646"/>
                  <a:pt x="4590598" y="4476180"/>
                  <a:pt x="3366514" y="4319641"/>
                </a:cubicBezTo>
                <a:cubicBezTo>
                  <a:pt x="2547507" y="4214912"/>
                  <a:pt x="2303842" y="2426558"/>
                  <a:pt x="1245707" y="2995922"/>
                </a:cubicBezTo>
                <a:cubicBezTo>
                  <a:pt x="713873" y="3281987"/>
                  <a:pt x="-84986" y="2324929"/>
                  <a:pt x="7343" y="1643641"/>
                </a:cubicBezTo>
                <a:cubicBezTo>
                  <a:pt x="144287" y="633110"/>
                  <a:pt x="1030716" y="554730"/>
                  <a:pt x="1560336" y="803930"/>
                </a:cubicBezTo>
                <a:cubicBezTo>
                  <a:pt x="2468933" y="1231417"/>
                  <a:pt x="2256912" y="-24308"/>
                  <a:pt x="2915610" y="359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9612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7416CD4-7F21-44E4-9B30-14AB8876C5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89FD8D-2D29-4A32-B6FC-88A4DDF5BB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F5BEB4-C5D0-4E31-B792-46A09A0418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BE1A50-D111-4C48-95CF-51F7318BACFC}" type="datetimeFigureOut">
              <a:rPr lang="en-US" smtClean="0"/>
              <a:t>8/13/2019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135DE-73ED-4704-BAEA-CF2F8FBFD3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1C63C7-1E28-440D-BFCD-4E2C67B13A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908C43-5A68-4FF2-A9C9-C6FE6475F4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6844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84" r:id="rId9"/>
    <p:sldLayoutId id="2147483683" r:id="rId10"/>
    <p:sldLayoutId id="2147483682" r:id="rId11"/>
    <p:sldLayoutId id="2147483680" r:id="rId12"/>
    <p:sldLayoutId id="2147483681" r:id="rId13"/>
    <p:sldLayoutId id="2147483679" r:id="rId14"/>
    <p:sldLayoutId id="2147483678" r:id="rId15"/>
    <p:sldLayoutId id="2147483675" r:id="rId16"/>
    <p:sldLayoutId id="2147483674" r:id="rId17"/>
    <p:sldLayoutId id="2147483673" r:id="rId18"/>
    <p:sldLayoutId id="2147483672" r:id="rId19"/>
    <p:sldLayoutId id="2147483666" r:id="rId20"/>
    <p:sldLayoutId id="2147483661" r:id="rId21"/>
    <p:sldLayoutId id="2147483662" r:id="rId22"/>
    <p:sldLayoutId id="2147483664" r:id="rId23"/>
    <p:sldLayoutId id="2147483665" r:id="rId24"/>
    <p:sldLayoutId id="2147483663" r:id="rId25"/>
    <p:sldLayoutId id="2147483667" r:id="rId26"/>
    <p:sldLayoutId id="2147483668" r:id="rId27"/>
    <p:sldLayoutId id="2147483669" r:id="rId28"/>
    <p:sldLayoutId id="2147483670" r:id="rId29"/>
    <p:sldLayoutId id="2147483671" r:id="rId30"/>
    <p:sldLayoutId id="2147483676" r:id="rId31"/>
    <p:sldLayoutId id="2147483677" r:id="rId32"/>
    <p:sldLayoutId id="2147483656" r:id="rId33"/>
    <p:sldLayoutId id="2147483657" r:id="rId34"/>
    <p:sldLayoutId id="2147483658" r:id="rId35"/>
    <p:sldLayoutId id="2147483659" r:id="rId3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slideLayout" Target="../slideLayouts/slideLayout23.xml"/><Relationship Id="rId1" Type="http://schemas.openxmlformats.org/officeDocument/2006/relationships/video" Target="https://www.youtube.com/embed/KHGKDdyXJ68?feature=oembed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slideLayout" Target="../slideLayouts/slideLayout23.xml"/><Relationship Id="rId1" Type="http://schemas.openxmlformats.org/officeDocument/2006/relationships/video" Target="https://www.youtube.com/embed/vYREjseQ2FM?feature=oembed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1CE87025-E3A2-43F7-A6E5-A458835DB001}"/>
              </a:ext>
            </a:extLst>
          </p:cNvPr>
          <p:cNvSpPr/>
          <p:nvPr/>
        </p:nvSpPr>
        <p:spPr>
          <a:xfrm>
            <a:off x="8881325" y="-1"/>
            <a:ext cx="3296167" cy="3690689"/>
          </a:xfrm>
          <a:custGeom>
            <a:avLst/>
            <a:gdLst>
              <a:gd name="connsiteX0" fmla="*/ 0 w 3296167"/>
              <a:gd name="connsiteY0" fmla="*/ 0 h 3690688"/>
              <a:gd name="connsiteX1" fmla="*/ 490862 w 3296167"/>
              <a:gd name="connsiteY1" fmla="*/ 1263616 h 3690688"/>
              <a:gd name="connsiteX2" fmla="*/ 1718079 w 3296167"/>
              <a:gd name="connsiteY2" fmla="*/ 1263616 h 3690688"/>
              <a:gd name="connsiteX3" fmla="*/ 2274356 w 3296167"/>
              <a:gd name="connsiteY3" fmla="*/ 2916280 h 3690688"/>
              <a:gd name="connsiteX4" fmla="*/ 3305585 w 3296167"/>
              <a:gd name="connsiteY4" fmla="*/ 3701633 h 3690688"/>
              <a:gd name="connsiteX5" fmla="*/ 3305585 w 3296167"/>
              <a:gd name="connsiteY5" fmla="*/ 0 h 3690688"/>
              <a:gd name="connsiteX6" fmla="*/ 0 w 3296167"/>
              <a:gd name="connsiteY6" fmla="*/ 0 h 36906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96167" h="3690688">
                <a:moveTo>
                  <a:pt x="0" y="0"/>
                </a:moveTo>
                <a:cubicBezTo>
                  <a:pt x="0" y="101812"/>
                  <a:pt x="98122" y="985414"/>
                  <a:pt x="490862" y="1263616"/>
                </a:cubicBezTo>
                <a:cubicBezTo>
                  <a:pt x="883602" y="1541817"/>
                  <a:pt x="1292632" y="854585"/>
                  <a:pt x="1718079" y="1263616"/>
                </a:cubicBezTo>
                <a:cubicBezTo>
                  <a:pt x="2143527" y="1672646"/>
                  <a:pt x="1799911" y="2245339"/>
                  <a:pt x="2274356" y="2916280"/>
                </a:cubicBezTo>
                <a:cubicBezTo>
                  <a:pt x="2748800" y="3587222"/>
                  <a:pt x="3305585" y="3701633"/>
                  <a:pt x="3305585" y="3701633"/>
                </a:cubicBezTo>
                <a:lnTo>
                  <a:pt x="3305585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00000">
                <a:srgbClr val="FC5F2A">
                  <a:alpha val="80000"/>
                </a:srgbClr>
              </a:gs>
              <a:gs pos="0">
                <a:srgbClr val="9E4486">
                  <a:alpha val="80000"/>
                </a:srgbClr>
              </a:gs>
            </a:gsLst>
            <a:lin ang="5400000" scaled="0"/>
          </a:gradFill>
          <a:ln w="1272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1C00651F-DDF2-4BCD-953A-11F46386CF0C}"/>
              </a:ext>
            </a:extLst>
          </p:cNvPr>
          <p:cNvSpPr/>
          <p:nvPr/>
        </p:nvSpPr>
        <p:spPr>
          <a:xfrm>
            <a:off x="-14422" y="3276107"/>
            <a:ext cx="3347073" cy="3588877"/>
          </a:xfrm>
          <a:custGeom>
            <a:avLst/>
            <a:gdLst>
              <a:gd name="connsiteX0" fmla="*/ 0 w 3347073"/>
              <a:gd name="connsiteY0" fmla="*/ 79 h 3588876"/>
              <a:gd name="connsiteX1" fmla="*/ 830914 w 3347073"/>
              <a:gd name="connsiteY1" fmla="*/ 425526 h 3588876"/>
              <a:gd name="connsiteX2" fmla="*/ 1403607 w 3347073"/>
              <a:gd name="connsiteY2" fmla="*/ 1734575 h 3588876"/>
              <a:gd name="connsiteX3" fmla="*/ 2974314 w 3347073"/>
              <a:gd name="connsiteY3" fmla="*/ 2601760 h 3588876"/>
              <a:gd name="connsiteX4" fmla="*/ 3350764 w 3347073"/>
              <a:gd name="connsiteY4" fmla="*/ 3596210 h 3588876"/>
              <a:gd name="connsiteX5" fmla="*/ 0 w 3347073"/>
              <a:gd name="connsiteY5" fmla="*/ 3596210 h 3588876"/>
              <a:gd name="connsiteX6" fmla="*/ 0 w 3347073"/>
              <a:gd name="connsiteY6" fmla="*/ 79 h 3588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47073" h="3588876">
                <a:moveTo>
                  <a:pt x="0" y="79"/>
                </a:moveTo>
                <a:cubicBezTo>
                  <a:pt x="0" y="79"/>
                  <a:pt x="634544" y="-16338"/>
                  <a:pt x="830914" y="425526"/>
                </a:cubicBezTo>
                <a:cubicBezTo>
                  <a:pt x="1027284" y="867390"/>
                  <a:pt x="732793" y="1652744"/>
                  <a:pt x="1403607" y="1734575"/>
                </a:cubicBezTo>
                <a:cubicBezTo>
                  <a:pt x="2074422" y="1816280"/>
                  <a:pt x="2761654" y="2176312"/>
                  <a:pt x="2974314" y="2601760"/>
                </a:cubicBezTo>
                <a:cubicBezTo>
                  <a:pt x="3186974" y="3027207"/>
                  <a:pt x="3350764" y="3596210"/>
                  <a:pt x="3350764" y="3596210"/>
                </a:cubicBezTo>
                <a:lnTo>
                  <a:pt x="0" y="3596210"/>
                </a:lnTo>
                <a:lnTo>
                  <a:pt x="0" y="79"/>
                </a:lnTo>
                <a:close/>
              </a:path>
            </a:pathLst>
          </a:custGeom>
          <a:gradFill>
            <a:gsLst>
              <a:gs pos="100000">
                <a:srgbClr val="FC5F2A">
                  <a:alpha val="80000"/>
                </a:srgbClr>
              </a:gs>
              <a:gs pos="0">
                <a:srgbClr val="9E4486">
                  <a:alpha val="80000"/>
                </a:srgbClr>
              </a:gs>
            </a:gsLst>
            <a:lin ang="5400000" scaled="0"/>
          </a:gradFill>
          <a:ln w="1272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877A56D0-4CCA-4A3D-B7C6-E098CF60C567}"/>
              </a:ext>
            </a:extLst>
          </p:cNvPr>
          <p:cNvSpPr txBox="1">
            <a:spLocks/>
          </p:cNvSpPr>
          <p:nvPr/>
        </p:nvSpPr>
        <p:spPr>
          <a:xfrm>
            <a:off x="1009785" y="2265891"/>
            <a:ext cx="10158412" cy="1604991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spc="1000" dirty="0">
                <a:solidFill>
                  <a:srgbClr val="F04962"/>
                </a:solidFill>
                <a:latin typeface="Avenir Light" panose="020B0402020203020204" pitchFamily="34" charset="77"/>
                <a:ea typeface="Roboto Black" panose="02000000000000000000" pitchFamily="2" charset="0"/>
              </a:rPr>
              <a:t>Students who struggle with Time Management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CCF58B28-3A39-44C9-9F3E-3357B704CCBD}"/>
              </a:ext>
            </a:extLst>
          </p:cNvPr>
          <p:cNvSpPr txBox="1">
            <a:spLocks/>
          </p:cNvSpPr>
          <p:nvPr/>
        </p:nvSpPr>
        <p:spPr>
          <a:xfrm>
            <a:off x="3808947" y="3789613"/>
            <a:ext cx="4574106" cy="495407"/>
          </a:xfrm>
          <a:prstGeom prst="rect">
            <a:avLst/>
          </a:prstGeom>
        </p:spPr>
        <p:txBody>
          <a:bodyPr/>
          <a:lstStyle>
            <a:lvl1pPr marL="457200" indent="-45720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 err="1">
                <a:solidFill>
                  <a:srgbClr val="039BCA"/>
                </a:solidFill>
                <a:latin typeface="Avenir Book" panose="02000503020000020003" pitchFamily="2" charset="0"/>
                <a:ea typeface="Roboto" panose="02000000000000000000" pitchFamily="2" charset="0"/>
              </a:rPr>
              <a:t>Adiao</a:t>
            </a:r>
            <a:r>
              <a:rPr lang="en-US" sz="2400" dirty="0">
                <a:solidFill>
                  <a:srgbClr val="039BCA"/>
                </a:solidFill>
                <a:latin typeface="Avenir Book" panose="02000503020000020003" pitchFamily="2" charset="0"/>
                <a:ea typeface="Roboto" panose="02000000000000000000" pitchFamily="2" charset="0"/>
              </a:rPr>
              <a:t>, </a:t>
            </a:r>
            <a:r>
              <a:rPr lang="en-US" sz="2400" dirty="0" err="1">
                <a:solidFill>
                  <a:srgbClr val="039BCA"/>
                </a:solidFill>
                <a:latin typeface="Avenir Book" panose="02000503020000020003" pitchFamily="2" charset="0"/>
                <a:ea typeface="Roboto" panose="02000000000000000000" pitchFamily="2" charset="0"/>
              </a:rPr>
              <a:t>Tingson</a:t>
            </a:r>
            <a:endParaRPr lang="en-US" sz="2400" dirty="0">
              <a:solidFill>
                <a:srgbClr val="039BCA"/>
              </a:solidFill>
              <a:latin typeface="Avenir Book" panose="02000503020000020003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22785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292 0.11134 L -0.40873 0.67014 " pathEditMode="fixed" rAng="0" ptsTypes="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284" y="2794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75 -0.34931 " pathEditMode="relative" ptsTypes="AA">
                                      <p:cBhvr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DBF676C-C527-4095-AB5F-26049B5D136D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gradFill>
            <a:gsLst>
              <a:gs pos="100000">
                <a:srgbClr val="FC5F2A">
                  <a:alpha val="58000"/>
                </a:srgbClr>
              </a:gs>
              <a:gs pos="0">
                <a:srgbClr val="9E4486">
                  <a:alpha val="64000"/>
                </a:srgb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7FFB6812-D342-4132-BA11-75283F64942E}"/>
              </a:ext>
            </a:extLst>
          </p:cNvPr>
          <p:cNvSpPr txBox="1">
            <a:spLocks/>
          </p:cNvSpPr>
          <p:nvPr/>
        </p:nvSpPr>
        <p:spPr>
          <a:xfrm>
            <a:off x="6492572" y="986931"/>
            <a:ext cx="5119643" cy="1027012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6600" dirty="0">
                <a:solidFill>
                  <a:srgbClr val="F04962"/>
                </a:solidFill>
                <a:latin typeface="Avenir Book" panose="02000503020000020003" pitchFamily="2" charset="0"/>
                <a:ea typeface="Roboto Black" panose="02000000000000000000" pitchFamily="2" charset="0"/>
              </a:rPr>
              <a:t>User Need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C059D999-A7FF-47A4-90FD-AE977B256B83}"/>
              </a:ext>
            </a:extLst>
          </p:cNvPr>
          <p:cNvSpPr txBox="1">
            <a:spLocks/>
          </p:cNvSpPr>
          <p:nvPr/>
        </p:nvSpPr>
        <p:spPr>
          <a:xfrm>
            <a:off x="7038109" y="3915071"/>
            <a:ext cx="4574106" cy="1955998"/>
          </a:xfrm>
          <a:prstGeom prst="rect">
            <a:avLst/>
          </a:prstGeom>
        </p:spPr>
        <p:txBody>
          <a:bodyPr/>
          <a:lstStyle>
            <a:lvl1pPr marL="457200" indent="-45720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2000" dirty="0">
                <a:solidFill>
                  <a:srgbClr val="039BCA"/>
                </a:solidFill>
                <a:latin typeface="Avenir Book" panose="02000503020000020003" pitchFamily="2" charset="0"/>
                <a:ea typeface="Roboto" panose="02000000000000000000" pitchFamily="2" charset="0"/>
              </a:rPr>
              <a:t>Rush on activities</a:t>
            </a:r>
          </a:p>
          <a:p>
            <a:pPr algn="r"/>
            <a:r>
              <a:rPr lang="en-US" sz="2000" dirty="0">
                <a:solidFill>
                  <a:srgbClr val="039BCA"/>
                </a:solidFill>
                <a:latin typeface="Avenir Book" panose="02000503020000020003" pitchFamily="2" charset="0"/>
                <a:ea typeface="Roboto" panose="02000000000000000000" pitchFamily="2" charset="0"/>
              </a:rPr>
              <a:t>Cause of panic</a:t>
            </a:r>
          </a:p>
          <a:p>
            <a:pPr algn="r"/>
            <a:r>
              <a:rPr lang="en-US" sz="2000" dirty="0">
                <a:solidFill>
                  <a:srgbClr val="039BCA"/>
                </a:solidFill>
                <a:latin typeface="Avenir Book" panose="02000503020000020003" pitchFamily="2" charset="0"/>
                <a:ea typeface="Roboto" panose="02000000000000000000" pitchFamily="2" charset="0"/>
              </a:rPr>
              <a:t>Unfinished tasks</a:t>
            </a:r>
          </a:p>
        </p:txBody>
      </p:sp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62CCCD46-40F0-9547-821A-FDF167A81AD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81" b="4745"/>
          <a:stretch/>
        </p:blipFill>
        <p:spPr>
          <a:xfrm>
            <a:off x="0" y="0"/>
            <a:ext cx="6096000" cy="6858000"/>
          </a:xfrm>
        </p:spPr>
      </p:pic>
    </p:spTree>
    <p:extLst>
      <p:ext uri="{BB962C8B-B14F-4D97-AF65-F5344CB8AC3E}">
        <p14:creationId xmlns:p14="http://schemas.microsoft.com/office/powerpoint/2010/main" val="32478138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66C8C229-B74B-4736-A54E-F76F367E4F74}"/>
              </a:ext>
            </a:extLst>
          </p:cNvPr>
          <p:cNvSpPr/>
          <p:nvPr/>
        </p:nvSpPr>
        <p:spPr>
          <a:xfrm>
            <a:off x="641444" y="709683"/>
            <a:ext cx="4531055" cy="5472753"/>
          </a:xfrm>
          <a:prstGeom prst="rect">
            <a:avLst/>
          </a:prstGeom>
          <a:gradFill>
            <a:gsLst>
              <a:gs pos="100000">
                <a:srgbClr val="FC5F2A">
                  <a:alpha val="80000"/>
                </a:srgbClr>
              </a:gs>
              <a:gs pos="0">
                <a:srgbClr val="9E4486">
                  <a:alpha val="80000"/>
                </a:srgb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18785647-A8CE-4819-8715-91C484669523}"/>
              </a:ext>
            </a:extLst>
          </p:cNvPr>
          <p:cNvSpPr txBox="1">
            <a:spLocks/>
          </p:cNvSpPr>
          <p:nvPr/>
        </p:nvSpPr>
        <p:spPr>
          <a:xfrm>
            <a:off x="6492572" y="697942"/>
            <a:ext cx="5119643" cy="1604991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dirty="0">
                <a:solidFill>
                  <a:srgbClr val="FC5F2A"/>
                </a:solidFill>
                <a:latin typeface="Avenir Book" panose="02000503020000020003" pitchFamily="2" charset="0"/>
                <a:ea typeface="Roboto Black" panose="02000000000000000000" pitchFamily="2" charset="0"/>
              </a:rPr>
              <a:t>Manages Your Time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AB7FD3B3-2E83-44A3-BEB5-71C9A4F55FED}"/>
              </a:ext>
            </a:extLst>
          </p:cNvPr>
          <p:cNvSpPr txBox="1">
            <a:spLocks/>
          </p:cNvSpPr>
          <p:nvPr/>
        </p:nvSpPr>
        <p:spPr>
          <a:xfrm>
            <a:off x="8229600" y="3846428"/>
            <a:ext cx="3382615" cy="2336008"/>
          </a:xfrm>
          <a:prstGeom prst="rect">
            <a:avLst/>
          </a:prstGeom>
        </p:spPr>
        <p:txBody>
          <a:bodyPr/>
          <a:lstStyle>
            <a:lvl1pPr marL="457200" indent="-45720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2000" dirty="0">
                <a:solidFill>
                  <a:srgbClr val="039BCA"/>
                </a:solidFill>
                <a:latin typeface="Avenir Book" panose="02000503020000020003" pitchFamily="2" charset="0"/>
                <a:ea typeface="Roboto" panose="02000000000000000000" pitchFamily="2" charset="0"/>
              </a:rPr>
              <a:t>Tell the time</a:t>
            </a:r>
          </a:p>
          <a:p>
            <a:pPr algn="r"/>
            <a:r>
              <a:rPr lang="en-US" sz="2000" dirty="0">
                <a:solidFill>
                  <a:srgbClr val="039BCA"/>
                </a:solidFill>
                <a:latin typeface="Avenir Book" panose="02000503020000020003" pitchFamily="2" charset="0"/>
                <a:ea typeface="Roboto" panose="02000000000000000000" pitchFamily="2" charset="0"/>
              </a:rPr>
              <a:t>Suggests date and time</a:t>
            </a:r>
          </a:p>
          <a:p>
            <a:pPr algn="r"/>
            <a:endParaRPr lang="en-US" sz="2000" dirty="0">
              <a:solidFill>
                <a:srgbClr val="039BCA"/>
              </a:solidFill>
              <a:latin typeface="Avenir Book" panose="02000503020000020003" pitchFamily="2" charset="0"/>
              <a:ea typeface="Roboto" panose="02000000000000000000" pitchFamily="2" charset="0"/>
            </a:endParaRP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E574AEDD-EEE7-4C01-B289-E0BE27D08F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2E2C3AE0-344F-D94D-84E2-6E955FAEF59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08" b="4708"/>
          <a:stretch>
            <a:fillRect/>
          </a:stretch>
        </p:blipFill>
        <p:spPr>
          <a:xfrm>
            <a:off x="-1" y="-3389"/>
            <a:ext cx="5699429" cy="6883951"/>
          </a:xfrm>
        </p:spPr>
      </p:pic>
    </p:spTree>
    <p:extLst>
      <p:ext uri="{BB962C8B-B14F-4D97-AF65-F5344CB8AC3E}">
        <p14:creationId xmlns:p14="http://schemas.microsoft.com/office/powerpoint/2010/main" val="41084129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DBF676C-C527-4095-AB5F-26049B5D136D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gradFill>
            <a:gsLst>
              <a:gs pos="100000">
                <a:srgbClr val="FC5F2A">
                  <a:alpha val="58000"/>
                </a:srgbClr>
              </a:gs>
              <a:gs pos="0">
                <a:srgbClr val="9E4486">
                  <a:alpha val="64000"/>
                </a:srgb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7FFB6812-D342-4132-BA11-75283F64942E}"/>
              </a:ext>
            </a:extLst>
          </p:cNvPr>
          <p:cNvSpPr txBox="1">
            <a:spLocks/>
          </p:cNvSpPr>
          <p:nvPr/>
        </p:nvSpPr>
        <p:spPr>
          <a:xfrm>
            <a:off x="6492572" y="529883"/>
            <a:ext cx="5119643" cy="1941109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6600" dirty="0">
                <a:solidFill>
                  <a:srgbClr val="F04962"/>
                </a:solidFill>
                <a:latin typeface="Avenir Book" panose="02000503020000020003" pitchFamily="2" charset="0"/>
                <a:ea typeface="Roboto Black" panose="02000000000000000000" pitchFamily="2" charset="0"/>
              </a:rPr>
              <a:t>Keeps you productive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C059D999-A7FF-47A4-90FD-AE977B256B83}"/>
              </a:ext>
            </a:extLst>
          </p:cNvPr>
          <p:cNvSpPr txBox="1">
            <a:spLocks/>
          </p:cNvSpPr>
          <p:nvPr/>
        </p:nvSpPr>
        <p:spPr>
          <a:xfrm>
            <a:off x="7038109" y="4397301"/>
            <a:ext cx="4574106" cy="1213790"/>
          </a:xfrm>
          <a:prstGeom prst="rect">
            <a:avLst/>
          </a:prstGeom>
        </p:spPr>
        <p:txBody>
          <a:bodyPr/>
          <a:lstStyle>
            <a:lvl1pPr marL="457200" indent="-45720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2000" dirty="0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Reminder or alarm</a:t>
            </a:r>
          </a:p>
          <a:p>
            <a:pPr algn="r"/>
            <a:r>
              <a:rPr lang="en-US" sz="2000" dirty="0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Achievements or trophies</a:t>
            </a:r>
          </a:p>
        </p:txBody>
      </p:sp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46630E80-0BA9-2640-9FEC-70ECEF0F2F6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51" b="5475"/>
          <a:stretch/>
        </p:blipFill>
        <p:spPr>
          <a:xfrm>
            <a:off x="0" y="0"/>
            <a:ext cx="6096000" cy="6858000"/>
          </a:xfrm>
        </p:spPr>
      </p:pic>
    </p:spTree>
    <p:extLst>
      <p:ext uri="{BB962C8B-B14F-4D97-AF65-F5344CB8AC3E}">
        <p14:creationId xmlns:p14="http://schemas.microsoft.com/office/powerpoint/2010/main" val="374706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3E7719DA-CCA8-4309-96B8-57F6D9488C28}"/>
              </a:ext>
            </a:extLst>
          </p:cNvPr>
          <p:cNvSpPr/>
          <p:nvPr/>
        </p:nvSpPr>
        <p:spPr>
          <a:xfrm rot="18000000">
            <a:off x="3583250" y="882833"/>
            <a:ext cx="4381500" cy="4057650"/>
          </a:xfrm>
          <a:custGeom>
            <a:avLst/>
            <a:gdLst>
              <a:gd name="connsiteX0" fmla="*/ 3649163 w 4381500"/>
              <a:gd name="connsiteY0" fmla="*/ 1547458 h 4057650"/>
              <a:gd name="connsiteX1" fmla="*/ 4252572 w 4381500"/>
              <a:gd name="connsiteY1" fmla="*/ 2598351 h 4057650"/>
              <a:gd name="connsiteX2" fmla="*/ 3404847 w 4381500"/>
              <a:gd name="connsiteY2" fmla="*/ 4058629 h 4057650"/>
              <a:gd name="connsiteX3" fmla="*/ 2192982 w 4381500"/>
              <a:gd name="connsiteY3" fmla="*/ 4055772 h 4057650"/>
              <a:gd name="connsiteX4" fmla="*/ 981116 w 4381500"/>
              <a:gd name="connsiteY4" fmla="*/ 4052914 h 4057650"/>
              <a:gd name="connsiteX5" fmla="*/ 140344 w 4381500"/>
              <a:gd name="connsiteY5" fmla="*/ 2588636 h 4057650"/>
              <a:gd name="connsiteX6" fmla="*/ 748801 w 4381500"/>
              <a:gd name="connsiteY6" fmla="*/ 1540600 h 4057650"/>
              <a:gd name="connsiteX7" fmla="*/ 1357258 w 4381500"/>
              <a:gd name="connsiteY7" fmla="*/ 492564 h 4057650"/>
              <a:gd name="connsiteX8" fmla="*/ 3045755 w 4381500"/>
              <a:gd name="connsiteY8" fmla="*/ 496565 h 4057650"/>
              <a:gd name="connsiteX9" fmla="*/ 3649163 w 4381500"/>
              <a:gd name="connsiteY9" fmla="*/ 1547458 h 4057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381500" h="4057650">
                <a:moveTo>
                  <a:pt x="3649163" y="1547458"/>
                </a:moveTo>
                <a:lnTo>
                  <a:pt x="4252572" y="2598351"/>
                </a:lnTo>
                <a:cubicBezTo>
                  <a:pt x="4626238" y="3249099"/>
                  <a:pt x="4155227" y="4060344"/>
                  <a:pt x="3404847" y="4058629"/>
                </a:cubicBezTo>
                <a:lnTo>
                  <a:pt x="2192982" y="4055772"/>
                </a:lnTo>
                <a:lnTo>
                  <a:pt x="981116" y="4052914"/>
                </a:lnTo>
                <a:cubicBezTo>
                  <a:pt x="230641" y="4051105"/>
                  <a:pt x="-236370" y="3237670"/>
                  <a:pt x="140344" y="2588636"/>
                </a:cubicBezTo>
                <a:lnTo>
                  <a:pt x="748801" y="1540600"/>
                </a:lnTo>
                <a:lnTo>
                  <a:pt x="1357258" y="492564"/>
                </a:lnTo>
                <a:cubicBezTo>
                  <a:pt x="1734067" y="-156469"/>
                  <a:pt x="2672089" y="-154183"/>
                  <a:pt x="3045755" y="496565"/>
                </a:cubicBezTo>
                <a:lnTo>
                  <a:pt x="3649163" y="1547458"/>
                </a:lnTo>
                <a:close/>
              </a:path>
            </a:pathLst>
          </a:custGeom>
          <a:gradFill>
            <a:gsLst>
              <a:gs pos="83000">
                <a:srgbClr val="9E4486"/>
              </a:gs>
              <a:gs pos="3000">
                <a:srgbClr val="FC5F2A"/>
              </a:gs>
            </a:gsLst>
            <a:lin ang="8400000" scaled="0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F98FB99-FE59-423B-8CBE-1D5170953125}"/>
              </a:ext>
            </a:extLst>
          </p:cNvPr>
          <p:cNvSpPr txBox="1">
            <a:spLocks/>
          </p:cNvSpPr>
          <p:nvPr/>
        </p:nvSpPr>
        <p:spPr>
          <a:xfrm>
            <a:off x="2525955" y="2820243"/>
            <a:ext cx="7140087" cy="1111971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7200" dirty="0">
                <a:solidFill>
                  <a:schemeClr val="bg1"/>
                </a:solidFill>
                <a:latin typeface="Avenir Book" panose="02000503020000020003" pitchFamily="2" charset="0"/>
                <a:ea typeface="Roboto Black" panose="02000000000000000000" pitchFamily="2" charset="0"/>
              </a:rPr>
              <a:t>The Application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178489B1-74E2-4B59-BBEF-E5518AB15CCB}"/>
              </a:ext>
            </a:extLst>
          </p:cNvPr>
          <p:cNvSpPr txBox="1">
            <a:spLocks/>
          </p:cNvSpPr>
          <p:nvPr/>
        </p:nvSpPr>
        <p:spPr>
          <a:xfrm>
            <a:off x="3808945" y="3932214"/>
            <a:ext cx="4574106" cy="495407"/>
          </a:xfrm>
          <a:prstGeom prst="rect">
            <a:avLst/>
          </a:prstGeom>
        </p:spPr>
        <p:txBody>
          <a:bodyPr/>
          <a:lstStyle>
            <a:lvl1pPr marL="457200" indent="-45720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spc="600" dirty="0">
                <a:solidFill>
                  <a:srgbClr val="039BCA"/>
                </a:solidFill>
                <a:latin typeface="Avenir Book" panose="02000503020000020003" pitchFamily="2" charset="0"/>
                <a:ea typeface="Roboto" panose="02000000000000000000" pitchFamily="2" charset="0"/>
              </a:rPr>
              <a:t>PHONOS</a:t>
            </a:r>
          </a:p>
        </p:txBody>
      </p:sp>
    </p:spTree>
    <p:extLst>
      <p:ext uri="{BB962C8B-B14F-4D97-AF65-F5344CB8AC3E}">
        <p14:creationId xmlns:p14="http://schemas.microsoft.com/office/powerpoint/2010/main" val="30839547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>
            <a:extLst>
              <a:ext uri="{FF2B5EF4-FFF2-40B4-BE49-F238E27FC236}">
                <a16:creationId xmlns:a16="http://schemas.microsoft.com/office/drawing/2014/main" id="{1045E145-AC4C-4ED3-8FE7-892249BE2837}"/>
              </a:ext>
            </a:extLst>
          </p:cNvPr>
          <p:cNvSpPr txBox="1">
            <a:spLocks/>
          </p:cNvSpPr>
          <p:nvPr/>
        </p:nvSpPr>
        <p:spPr>
          <a:xfrm>
            <a:off x="605051" y="1156440"/>
            <a:ext cx="5752887" cy="1027012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spc="600" dirty="0">
                <a:solidFill>
                  <a:srgbClr val="F04962"/>
                </a:solidFill>
                <a:latin typeface="Avenir Book" panose="02000503020000020003" pitchFamily="2" charset="0"/>
                <a:ea typeface="Roboto Black" panose="02000000000000000000" pitchFamily="2" charset="0"/>
              </a:rPr>
              <a:t>PHONOS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C17220B3-8A1E-4243-ACB0-1FE04290F11B}"/>
              </a:ext>
            </a:extLst>
          </p:cNvPr>
          <p:cNvSpPr txBox="1">
            <a:spLocks/>
          </p:cNvSpPr>
          <p:nvPr/>
        </p:nvSpPr>
        <p:spPr>
          <a:xfrm>
            <a:off x="605051" y="4249205"/>
            <a:ext cx="4574106" cy="1761307"/>
          </a:xfrm>
          <a:prstGeom prst="rect">
            <a:avLst/>
          </a:prstGeom>
        </p:spPr>
        <p:txBody>
          <a:bodyPr/>
          <a:lstStyle>
            <a:lvl1pPr marL="457200" indent="-45720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rgbClr val="039BCA"/>
                </a:solidFill>
                <a:latin typeface="Avenir Book" panose="02000503020000020003" pitchFamily="2" charset="0"/>
                <a:ea typeface="Roboto" panose="02000000000000000000" pitchFamily="2" charset="0"/>
              </a:rPr>
              <a:t>A. I. Powered Application</a:t>
            </a:r>
          </a:p>
          <a:p>
            <a:r>
              <a:rPr lang="en-US" sz="2000" dirty="0" err="1">
                <a:solidFill>
                  <a:srgbClr val="039BCA"/>
                </a:solidFill>
                <a:latin typeface="Avenir Book" panose="02000503020000020003" pitchFamily="2" charset="0"/>
                <a:ea typeface="Roboto" panose="02000000000000000000" pitchFamily="2" charset="0"/>
              </a:rPr>
              <a:t>Ponos</a:t>
            </a:r>
            <a:r>
              <a:rPr lang="en-US" sz="2000" dirty="0">
                <a:solidFill>
                  <a:srgbClr val="039BCA"/>
                </a:solidFill>
                <a:latin typeface="Avenir Book" panose="02000503020000020003" pitchFamily="2" charset="0"/>
                <a:ea typeface="Roboto" panose="02000000000000000000" pitchFamily="2" charset="0"/>
              </a:rPr>
              <a:t> – god of </a:t>
            </a:r>
            <a:r>
              <a:rPr lang="en-US" sz="2000" dirty="0" err="1">
                <a:solidFill>
                  <a:srgbClr val="039BCA"/>
                </a:solidFill>
                <a:latin typeface="Avenir Book" panose="02000503020000020003" pitchFamily="2" charset="0"/>
                <a:ea typeface="Roboto" panose="02000000000000000000" pitchFamily="2" charset="0"/>
              </a:rPr>
              <a:t>hardwork</a:t>
            </a:r>
            <a:endParaRPr lang="en-US" sz="2000" dirty="0">
              <a:solidFill>
                <a:srgbClr val="039BCA"/>
              </a:solidFill>
              <a:latin typeface="Avenir Book" panose="02000503020000020003" pitchFamily="2" charset="0"/>
              <a:ea typeface="Roboto" panose="02000000000000000000" pitchFamily="2" charset="0"/>
            </a:endParaRPr>
          </a:p>
          <a:p>
            <a:r>
              <a:rPr lang="en-US" sz="2000" dirty="0">
                <a:solidFill>
                  <a:srgbClr val="039BCA"/>
                </a:solidFill>
                <a:latin typeface="Avenir Book" panose="02000503020000020003" pitchFamily="2" charset="0"/>
                <a:ea typeface="Roboto" panose="02000000000000000000" pitchFamily="2" charset="0"/>
              </a:rPr>
              <a:t>“The phone knows”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721228F-5202-431E-BEE4-C356B102BC2E}"/>
              </a:ext>
            </a:extLst>
          </p:cNvPr>
          <p:cNvSpPr/>
          <p:nvPr/>
        </p:nvSpPr>
        <p:spPr>
          <a:xfrm>
            <a:off x="7012845" y="3738214"/>
            <a:ext cx="1671345" cy="2783291"/>
          </a:xfrm>
          <a:prstGeom prst="rect">
            <a:avLst/>
          </a:prstGeom>
          <a:gradFill>
            <a:gsLst>
              <a:gs pos="100000">
                <a:srgbClr val="FC5F2A">
                  <a:alpha val="80000"/>
                </a:srgbClr>
              </a:gs>
              <a:gs pos="0">
                <a:srgbClr val="9E4486">
                  <a:alpha val="80000"/>
                </a:srgb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83E7DB29-960E-1842-8E67-141B1F97AF3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08" b="470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7476960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DBF676C-C527-4095-AB5F-26049B5D136D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gradFill>
            <a:gsLst>
              <a:gs pos="100000">
                <a:srgbClr val="FC5F2A">
                  <a:alpha val="58000"/>
                </a:srgbClr>
              </a:gs>
              <a:gs pos="0">
                <a:srgbClr val="9E4486">
                  <a:alpha val="64000"/>
                </a:srgb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7FFB6812-D342-4132-BA11-75283F64942E}"/>
              </a:ext>
            </a:extLst>
          </p:cNvPr>
          <p:cNvSpPr txBox="1">
            <a:spLocks/>
          </p:cNvSpPr>
          <p:nvPr/>
        </p:nvSpPr>
        <p:spPr>
          <a:xfrm>
            <a:off x="6492572" y="986931"/>
            <a:ext cx="5119643" cy="1027012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6600" dirty="0">
                <a:solidFill>
                  <a:srgbClr val="F04962"/>
                </a:solidFill>
                <a:latin typeface="Avenir Book" panose="02000503020000020003" pitchFamily="2" charset="0"/>
                <a:ea typeface="Roboto Black" panose="02000000000000000000" pitchFamily="2" charset="0"/>
              </a:rPr>
              <a:t>PHONOS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C059D999-A7FF-47A4-90FD-AE977B256B83}"/>
              </a:ext>
            </a:extLst>
          </p:cNvPr>
          <p:cNvSpPr txBox="1">
            <a:spLocks/>
          </p:cNvSpPr>
          <p:nvPr/>
        </p:nvSpPr>
        <p:spPr>
          <a:xfrm>
            <a:off x="7038109" y="3938822"/>
            <a:ext cx="4574106" cy="1932247"/>
          </a:xfrm>
          <a:prstGeom prst="rect">
            <a:avLst/>
          </a:prstGeom>
        </p:spPr>
        <p:txBody>
          <a:bodyPr/>
          <a:lstStyle>
            <a:lvl1pPr marL="457200" indent="-45720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2000" dirty="0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PEEN- the interactive character</a:t>
            </a:r>
          </a:p>
          <a:p>
            <a:pPr algn="r"/>
            <a:endParaRPr lang="en-US" sz="2000" dirty="0">
              <a:solidFill>
                <a:srgbClr val="039BCA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11" name="Picture Placeholder 10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522331E4-F662-4C48-8F96-99BDEF4F2E9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01" t="11111" r="17089" b="16149"/>
          <a:stretch/>
        </p:blipFill>
        <p:spPr>
          <a:xfrm rot="5400000">
            <a:off x="574108" y="934755"/>
            <a:ext cx="4947782" cy="4988489"/>
          </a:xfrm>
        </p:spPr>
      </p:pic>
    </p:spTree>
    <p:extLst>
      <p:ext uri="{BB962C8B-B14F-4D97-AF65-F5344CB8AC3E}">
        <p14:creationId xmlns:p14="http://schemas.microsoft.com/office/powerpoint/2010/main" val="9162104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66C8C229-B74B-4736-A54E-F76F367E4F74}"/>
              </a:ext>
            </a:extLst>
          </p:cNvPr>
          <p:cNvSpPr/>
          <p:nvPr/>
        </p:nvSpPr>
        <p:spPr>
          <a:xfrm>
            <a:off x="641444" y="709683"/>
            <a:ext cx="4531055" cy="5472753"/>
          </a:xfrm>
          <a:prstGeom prst="rect">
            <a:avLst/>
          </a:prstGeom>
          <a:gradFill>
            <a:gsLst>
              <a:gs pos="100000">
                <a:srgbClr val="FC5F2A">
                  <a:alpha val="80000"/>
                </a:srgbClr>
              </a:gs>
              <a:gs pos="0">
                <a:srgbClr val="9E4486">
                  <a:alpha val="80000"/>
                </a:srgb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AB7FD3B3-2E83-44A3-BEB5-71C9A4F55FED}"/>
              </a:ext>
            </a:extLst>
          </p:cNvPr>
          <p:cNvSpPr txBox="1">
            <a:spLocks/>
          </p:cNvSpPr>
          <p:nvPr/>
        </p:nvSpPr>
        <p:spPr>
          <a:xfrm>
            <a:off x="8167941" y="2287733"/>
            <a:ext cx="3382615" cy="2316651"/>
          </a:xfrm>
          <a:prstGeom prst="rect">
            <a:avLst/>
          </a:prstGeom>
        </p:spPr>
        <p:txBody>
          <a:bodyPr/>
          <a:lstStyle>
            <a:lvl1pPr marL="457200" indent="-45720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Simplistic Interface (Easy-to-use)</a:t>
            </a:r>
          </a:p>
          <a:p>
            <a:r>
              <a:rPr lang="en-US" sz="2000" dirty="0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Room for Customization</a:t>
            </a:r>
          </a:p>
          <a:p>
            <a:r>
              <a:rPr lang="en-US" sz="2000" dirty="0">
                <a:solidFill>
                  <a:srgbClr val="039BC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Cute design and has an “Achievements” feature</a:t>
            </a:r>
          </a:p>
        </p:txBody>
      </p:sp>
      <p:pic>
        <p:nvPicPr>
          <p:cNvPr id="3" name="Picture Placeholder 2" descr="A picture containing object&#10;&#10;Description automatically generated">
            <a:extLst>
              <a:ext uri="{FF2B5EF4-FFF2-40B4-BE49-F238E27FC236}">
                <a16:creationId xmlns:a16="http://schemas.microsoft.com/office/drawing/2014/main" id="{6B14DFDC-D783-4E17-AD16-C2B54A23567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51" r="18951"/>
          <a:stretch>
            <a:fillRect/>
          </a:stretch>
        </p:blipFill>
        <p:spPr>
          <a:xfrm rot="5400000">
            <a:off x="587463" y="-58285"/>
            <a:ext cx="5653258" cy="6828184"/>
          </a:xfrm>
        </p:spPr>
      </p:pic>
    </p:spTree>
    <p:extLst>
      <p:ext uri="{BB962C8B-B14F-4D97-AF65-F5344CB8AC3E}">
        <p14:creationId xmlns:p14="http://schemas.microsoft.com/office/powerpoint/2010/main" val="31582131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>
            <a:extLst>
              <a:ext uri="{FF2B5EF4-FFF2-40B4-BE49-F238E27FC236}">
                <a16:creationId xmlns:a16="http://schemas.microsoft.com/office/drawing/2014/main" id="{22FE2980-2866-4463-9053-7A7CF2588752}"/>
              </a:ext>
            </a:extLst>
          </p:cNvPr>
          <p:cNvSpPr txBox="1">
            <a:spLocks/>
          </p:cNvSpPr>
          <p:nvPr/>
        </p:nvSpPr>
        <p:spPr>
          <a:xfrm>
            <a:off x="2377670" y="6215105"/>
            <a:ext cx="7436659" cy="535531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solidFill>
                  <a:srgbClr val="F04962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The Simulation</a:t>
            </a:r>
          </a:p>
        </p:txBody>
      </p:sp>
      <p:pic>
        <p:nvPicPr>
          <p:cNvPr id="3" name="Online Media 2" title="phonos 2.0">
            <a:hlinkClick r:id="" action="ppaction://media"/>
            <a:extLst>
              <a:ext uri="{FF2B5EF4-FFF2-40B4-BE49-F238E27FC236}">
                <a16:creationId xmlns:a16="http://schemas.microsoft.com/office/drawing/2014/main" id="{06B036F4-966D-4FE8-9591-BF7A6A57DBC7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952667" y="1098376"/>
            <a:ext cx="8286663" cy="4661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3743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>
            <a:extLst>
              <a:ext uri="{FF2B5EF4-FFF2-40B4-BE49-F238E27FC236}">
                <a16:creationId xmlns:a16="http://schemas.microsoft.com/office/drawing/2014/main" id="{1045E145-AC4C-4ED3-8FE7-892249BE2837}"/>
              </a:ext>
            </a:extLst>
          </p:cNvPr>
          <p:cNvSpPr txBox="1">
            <a:spLocks/>
          </p:cNvSpPr>
          <p:nvPr/>
        </p:nvSpPr>
        <p:spPr>
          <a:xfrm>
            <a:off x="605051" y="709683"/>
            <a:ext cx="5752887" cy="1920526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spc="600" dirty="0">
                <a:solidFill>
                  <a:srgbClr val="F04962"/>
                </a:solidFill>
                <a:latin typeface="Avenir Book" panose="02000503020000020003" pitchFamily="2" charset="0"/>
                <a:ea typeface="Roboto Black" panose="02000000000000000000" pitchFamily="2" charset="0"/>
              </a:rPr>
              <a:t>ALTERNATIVE PROTOTYPE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C17220B3-8A1E-4243-ACB0-1FE04290F11B}"/>
              </a:ext>
            </a:extLst>
          </p:cNvPr>
          <p:cNvSpPr txBox="1">
            <a:spLocks/>
          </p:cNvSpPr>
          <p:nvPr/>
        </p:nvSpPr>
        <p:spPr>
          <a:xfrm>
            <a:off x="605051" y="4249205"/>
            <a:ext cx="4574106" cy="1761307"/>
          </a:xfrm>
          <a:prstGeom prst="rect">
            <a:avLst/>
          </a:prstGeom>
        </p:spPr>
        <p:txBody>
          <a:bodyPr/>
          <a:lstStyle>
            <a:lvl1pPr marL="457200" indent="-45720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rgbClr val="039BCA"/>
                </a:solidFill>
                <a:latin typeface="Avenir Book" panose="02000503020000020003" pitchFamily="2" charset="0"/>
                <a:ea typeface="Roboto" panose="02000000000000000000" pitchFamily="2" charset="0"/>
              </a:rPr>
              <a:t>For functionality</a:t>
            </a:r>
          </a:p>
          <a:p>
            <a:r>
              <a:rPr lang="en-US" sz="2000" dirty="0">
                <a:solidFill>
                  <a:srgbClr val="039BCA"/>
                </a:solidFill>
                <a:latin typeface="Avenir Book" panose="02000503020000020003" pitchFamily="2" charset="0"/>
                <a:ea typeface="Roboto" panose="02000000000000000000" pitchFamily="2" charset="0"/>
              </a:rPr>
              <a:t>Room for customization</a:t>
            </a:r>
          </a:p>
          <a:p>
            <a:r>
              <a:rPr lang="en-US" sz="2000" dirty="0">
                <a:solidFill>
                  <a:srgbClr val="039BCA"/>
                </a:solidFill>
                <a:latin typeface="Avenir Book" panose="02000503020000020003" pitchFamily="2" charset="0"/>
                <a:ea typeface="Roboto" panose="02000000000000000000" pitchFamily="2" charset="0"/>
              </a:rPr>
              <a:t>A “Daily Planner” feature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721228F-5202-431E-BEE4-C356B102BC2E}"/>
              </a:ext>
            </a:extLst>
          </p:cNvPr>
          <p:cNvSpPr/>
          <p:nvPr/>
        </p:nvSpPr>
        <p:spPr>
          <a:xfrm>
            <a:off x="7012845" y="3738214"/>
            <a:ext cx="1671345" cy="2783291"/>
          </a:xfrm>
          <a:prstGeom prst="rect">
            <a:avLst/>
          </a:prstGeom>
          <a:gradFill>
            <a:gsLst>
              <a:gs pos="100000">
                <a:srgbClr val="FC5F2A">
                  <a:alpha val="80000"/>
                </a:srgbClr>
              </a:gs>
              <a:gs pos="0">
                <a:srgbClr val="9E4486">
                  <a:alpha val="80000"/>
                </a:srgb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Placeholder 8" descr="A close up of text on a white surface&#10;&#10;Description automatically generated">
            <a:extLst>
              <a:ext uri="{FF2B5EF4-FFF2-40B4-BE49-F238E27FC236}">
                <a16:creationId xmlns:a16="http://schemas.microsoft.com/office/drawing/2014/main" id="{D723299E-D6D2-4081-A0A6-48A2E61E2EF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01" r="22401"/>
          <a:stretch>
            <a:fillRect/>
          </a:stretch>
        </p:blipFill>
        <p:spPr>
          <a:xfrm>
            <a:off x="6842949" y="851770"/>
            <a:ext cx="4694143" cy="5669735"/>
          </a:xfrm>
        </p:spPr>
      </p:pic>
    </p:spTree>
    <p:extLst>
      <p:ext uri="{BB962C8B-B14F-4D97-AF65-F5344CB8AC3E}">
        <p14:creationId xmlns:p14="http://schemas.microsoft.com/office/powerpoint/2010/main" val="21412438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>
            <a:extLst>
              <a:ext uri="{FF2B5EF4-FFF2-40B4-BE49-F238E27FC236}">
                <a16:creationId xmlns:a16="http://schemas.microsoft.com/office/drawing/2014/main" id="{22FE2980-2866-4463-9053-7A7CF2588752}"/>
              </a:ext>
            </a:extLst>
          </p:cNvPr>
          <p:cNvSpPr txBox="1">
            <a:spLocks/>
          </p:cNvSpPr>
          <p:nvPr/>
        </p:nvSpPr>
        <p:spPr>
          <a:xfrm>
            <a:off x="2377670" y="6215105"/>
            <a:ext cx="7436659" cy="535531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solidFill>
                  <a:srgbClr val="F04962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The Simulation</a:t>
            </a:r>
          </a:p>
        </p:txBody>
      </p:sp>
      <p:pic>
        <p:nvPicPr>
          <p:cNvPr id="2" name="Online Media 1" title="Phonos">
            <a:hlinkClick r:id="" action="ppaction://media"/>
            <a:extLst>
              <a:ext uri="{FF2B5EF4-FFF2-40B4-BE49-F238E27FC236}">
                <a16:creationId xmlns:a16="http://schemas.microsoft.com/office/drawing/2014/main" id="{D0F10125-55AE-43F3-8D3B-5CBA68F6EB9E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823581" y="825152"/>
            <a:ext cx="8544838" cy="4806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1965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7">
            <a:extLst>
              <a:ext uri="{FF2B5EF4-FFF2-40B4-BE49-F238E27FC236}">
                <a16:creationId xmlns:a16="http://schemas.microsoft.com/office/drawing/2014/main" id="{DE7AD882-3C27-4A24-A21A-0646D67E386C}"/>
              </a:ext>
            </a:extLst>
          </p:cNvPr>
          <p:cNvSpPr txBox="1">
            <a:spLocks/>
          </p:cNvSpPr>
          <p:nvPr/>
        </p:nvSpPr>
        <p:spPr>
          <a:xfrm>
            <a:off x="628651" y="4087792"/>
            <a:ext cx="5467349" cy="1695490"/>
          </a:xfrm>
          <a:prstGeom prst="rect">
            <a:avLst/>
          </a:prstGeom>
        </p:spPr>
        <p:txBody>
          <a:bodyPr/>
          <a:lstStyle>
            <a:lvl1pPr marL="457200" indent="-45720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2800" dirty="0">
                <a:solidFill>
                  <a:srgbClr val="039BCA"/>
                </a:solidFill>
                <a:latin typeface="Avenir Book" panose="02000503020000020003" pitchFamily="2" charset="0"/>
                <a:ea typeface="Roboto" panose="02000000000000000000" pitchFamily="2" charset="0"/>
              </a:rPr>
              <a:t>Students’ struggle</a:t>
            </a:r>
          </a:p>
          <a:p>
            <a:pPr algn="just"/>
            <a:r>
              <a:rPr lang="en-US" sz="2800" dirty="0">
                <a:solidFill>
                  <a:srgbClr val="039BCA"/>
                </a:solidFill>
                <a:latin typeface="Avenir Book" panose="02000503020000020003" pitchFamily="2" charset="0"/>
                <a:ea typeface="Roboto" panose="02000000000000000000" pitchFamily="2" charset="0"/>
              </a:rPr>
              <a:t>Time management</a:t>
            </a:r>
          </a:p>
          <a:p>
            <a:pPr algn="just"/>
            <a:r>
              <a:rPr lang="en-US" sz="2800" dirty="0">
                <a:solidFill>
                  <a:srgbClr val="039BCA"/>
                </a:solidFill>
                <a:latin typeface="Avenir Book" panose="02000503020000020003" pitchFamily="2" charset="0"/>
                <a:ea typeface="Roboto" panose="02000000000000000000" pitchFamily="2" charset="0"/>
              </a:rPr>
              <a:t>Activities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EEE039B-0EA3-4315-873A-0E5357A46D63}"/>
              </a:ext>
            </a:extLst>
          </p:cNvPr>
          <p:cNvSpPr txBox="1">
            <a:spLocks/>
          </p:cNvSpPr>
          <p:nvPr/>
        </p:nvSpPr>
        <p:spPr>
          <a:xfrm>
            <a:off x="7724988" y="1113080"/>
            <a:ext cx="3852649" cy="772134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4800" dirty="0">
                <a:solidFill>
                  <a:schemeClr val="bg1"/>
                </a:solidFill>
                <a:latin typeface="Avenir Book" panose="02000503020000020003" pitchFamily="2" charset="0"/>
                <a:ea typeface="Roboto Black" panose="02000000000000000000" pitchFamily="2" charset="0"/>
              </a:rPr>
              <a:t>The Problem</a:t>
            </a:r>
          </a:p>
        </p:txBody>
      </p:sp>
    </p:spTree>
    <p:extLst>
      <p:ext uri="{BB962C8B-B14F-4D97-AF65-F5344CB8AC3E}">
        <p14:creationId xmlns:p14="http://schemas.microsoft.com/office/powerpoint/2010/main" val="3307755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>
        <p14:warp dir="in"/>
      </p:transition>
    </mc:Choice>
    <mc:Fallback xmlns="">
      <p:transition spd="slow" advClick="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raphic 4">
            <a:extLst>
              <a:ext uri="{FF2B5EF4-FFF2-40B4-BE49-F238E27FC236}">
                <a16:creationId xmlns:a16="http://schemas.microsoft.com/office/drawing/2014/main" id="{B85C5523-2730-4F2A-8714-5D75E12F7890}"/>
              </a:ext>
            </a:extLst>
          </p:cNvPr>
          <p:cNvSpPr/>
          <p:nvPr/>
        </p:nvSpPr>
        <p:spPr>
          <a:xfrm>
            <a:off x="0" y="0"/>
            <a:ext cx="12217306" cy="4159192"/>
          </a:xfrm>
          <a:custGeom>
            <a:avLst/>
            <a:gdLst>
              <a:gd name="connsiteX0" fmla="*/ 12217306 w 12209651"/>
              <a:gd name="connsiteY0" fmla="*/ 2972674 h 4159191"/>
              <a:gd name="connsiteX1" fmla="*/ 9510387 w 12209651"/>
              <a:gd name="connsiteY1" fmla="*/ 4171567 h 4159191"/>
              <a:gd name="connsiteX2" fmla="*/ 4966662 w 12209651"/>
              <a:gd name="connsiteY2" fmla="*/ 1447169 h 4159191"/>
              <a:gd name="connsiteX3" fmla="*/ 0 w 12209651"/>
              <a:gd name="connsiteY3" fmla="*/ 3317147 h 4159191"/>
              <a:gd name="connsiteX4" fmla="*/ 0 w 12209651"/>
              <a:gd name="connsiteY4" fmla="*/ 0 h 4159191"/>
              <a:gd name="connsiteX5" fmla="*/ 12217306 w 12209651"/>
              <a:gd name="connsiteY5" fmla="*/ 0 h 4159191"/>
              <a:gd name="connsiteX6" fmla="*/ 12217306 w 12209651"/>
              <a:gd name="connsiteY6" fmla="*/ 2972674 h 4159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209651" h="4159191">
                <a:moveTo>
                  <a:pt x="12217306" y="2972674"/>
                </a:moveTo>
                <a:cubicBezTo>
                  <a:pt x="12217306" y="2972674"/>
                  <a:pt x="10855490" y="4172971"/>
                  <a:pt x="9510387" y="4171567"/>
                </a:cubicBezTo>
                <a:cubicBezTo>
                  <a:pt x="6852587" y="4168761"/>
                  <a:pt x="6984253" y="1479958"/>
                  <a:pt x="4966662" y="1447169"/>
                </a:cubicBezTo>
                <a:cubicBezTo>
                  <a:pt x="2948944" y="1414380"/>
                  <a:pt x="2152446" y="3366394"/>
                  <a:pt x="0" y="3317147"/>
                </a:cubicBezTo>
                <a:lnTo>
                  <a:pt x="0" y="0"/>
                </a:lnTo>
                <a:lnTo>
                  <a:pt x="12217306" y="0"/>
                </a:lnTo>
                <a:lnTo>
                  <a:pt x="12217306" y="2972674"/>
                </a:lnTo>
                <a:close/>
              </a:path>
            </a:pathLst>
          </a:custGeom>
          <a:gradFill>
            <a:gsLst>
              <a:gs pos="100000">
                <a:srgbClr val="FC5F2A">
                  <a:alpha val="80000"/>
                </a:srgbClr>
              </a:gs>
              <a:gs pos="0">
                <a:srgbClr val="9E4486">
                  <a:alpha val="80000"/>
                </a:srgbClr>
              </a:gs>
            </a:gsLst>
            <a:lin ang="10800000" scaled="0"/>
          </a:gradFill>
          <a:ln w="1275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83BA08EC-146A-4CDC-8167-099DD8CBEB0D}"/>
              </a:ext>
            </a:extLst>
          </p:cNvPr>
          <p:cNvSpPr txBox="1">
            <a:spLocks/>
          </p:cNvSpPr>
          <p:nvPr/>
        </p:nvSpPr>
        <p:spPr>
          <a:xfrm>
            <a:off x="3276160" y="4925649"/>
            <a:ext cx="5639680" cy="684907"/>
          </a:xfrm>
          <a:prstGeom prst="rect">
            <a:avLst/>
          </a:prstGeom>
        </p:spPr>
        <p:txBody>
          <a:bodyPr/>
          <a:lstStyle>
            <a:lvl1pPr marL="457200" indent="-45720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2400" dirty="0">
                <a:solidFill>
                  <a:srgbClr val="039BCA"/>
                </a:solidFill>
                <a:latin typeface="Avenir Book" panose="02000503020000020003" pitchFamily="2" charset="0"/>
                <a:ea typeface="Roboto" panose="02000000000000000000" pitchFamily="2" charset="0"/>
              </a:rPr>
              <a:t>“Do you struggle with handling academics and your other activities? How? ”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6735500C-CCAB-4647-AF7E-90EC33C2171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217307" cy="4171569"/>
          </a:xfrm>
        </p:spPr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350ADB0A-A57E-4046-9DA9-2901B9DA1CB4}"/>
              </a:ext>
            </a:extLst>
          </p:cNvPr>
          <p:cNvSpPr txBox="1">
            <a:spLocks/>
          </p:cNvSpPr>
          <p:nvPr/>
        </p:nvSpPr>
        <p:spPr>
          <a:xfrm>
            <a:off x="7609436" y="1247444"/>
            <a:ext cx="3852649" cy="92333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6000" dirty="0">
                <a:solidFill>
                  <a:schemeClr val="bg1"/>
                </a:solidFill>
                <a:latin typeface="Avenir Book" panose="02000503020000020003" pitchFamily="2" charset="0"/>
                <a:ea typeface="Roboto Black" panose="02000000000000000000" pitchFamily="2" charset="0"/>
              </a:rPr>
              <a:t>Findings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1649CC55-FDC3-48A0-AD90-BE564E68AC3F}"/>
              </a:ext>
            </a:extLst>
          </p:cNvPr>
          <p:cNvSpPr txBox="1">
            <a:spLocks/>
          </p:cNvSpPr>
          <p:nvPr/>
        </p:nvSpPr>
        <p:spPr>
          <a:xfrm>
            <a:off x="1699968" y="4206155"/>
            <a:ext cx="3498333" cy="684907"/>
          </a:xfrm>
          <a:prstGeom prst="rect">
            <a:avLst/>
          </a:prstGeom>
        </p:spPr>
        <p:txBody>
          <a:bodyPr/>
          <a:lstStyle>
            <a:lvl1pPr marL="457200" indent="-45720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2400" dirty="0">
                <a:solidFill>
                  <a:srgbClr val="039BCA"/>
                </a:solidFill>
                <a:latin typeface="Avenir Book" panose="02000503020000020003" pitchFamily="2" charset="0"/>
                <a:ea typeface="Roboto" panose="02000000000000000000" pitchFamily="2" charset="0"/>
              </a:rPr>
              <a:t>Through interview question:</a:t>
            </a:r>
          </a:p>
        </p:txBody>
      </p:sp>
    </p:spTree>
    <p:extLst>
      <p:ext uri="{BB962C8B-B14F-4D97-AF65-F5344CB8AC3E}">
        <p14:creationId xmlns:p14="http://schemas.microsoft.com/office/powerpoint/2010/main" val="7075156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1B24AAD2-C0CA-4A34-A1E9-9916C7C1EA80}"/>
              </a:ext>
            </a:extLst>
          </p:cNvPr>
          <p:cNvSpPr txBox="1">
            <a:spLocks/>
          </p:cNvSpPr>
          <p:nvPr/>
        </p:nvSpPr>
        <p:spPr>
          <a:xfrm>
            <a:off x="7790449" y="1235752"/>
            <a:ext cx="3852649" cy="772134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4800" dirty="0">
                <a:solidFill>
                  <a:srgbClr val="F04962"/>
                </a:solidFill>
                <a:latin typeface="Avenir Book" panose="02000503020000020003" pitchFamily="2" charset="0"/>
                <a:ea typeface="Roboto Black" panose="02000000000000000000" pitchFamily="2" charset="0"/>
              </a:rPr>
              <a:t>Findings</a:t>
            </a:r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C672C431-F181-46E3-A872-4994135CA134}"/>
              </a:ext>
            </a:extLst>
          </p:cNvPr>
          <p:cNvSpPr txBox="1">
            <a:spLocks/>
          </p:cNvSpPr>
          <p:nvPr/>
        </p:nvSpPr>
        <p:spPr>
          <a:xfrm>
            <a:off x="7790448" y="4257172"/>
            <a:ext cx="3852650" cy="2043615"/>
          </a:xfrm>
          <a:prstGeom prst="rect">
            <a:avLst/>
          </a:prstGeom>
        </p:spPr>
        <p:txBody>
          <a:bodyPr/>
          <a:lstStyle>
            <a:lvl1pPr marL="457200" indent="-45720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2400" dirty="0">
                <a:solidFill>
                  <a:srgbClr val="039BCA"/>
                </a:solidFill>
                <a:latin typeface="Avenir Book" panose="02000503020000020003" pitchFamily="2" charset="0"/>
                <a:ea typeface="Roboto" panose="02000000000000000000" pitchFamily="2" charset="0"/>
              </a:rPr>
              <a:t>Overworking</a:t>
            </a:r>
          </a:p>
          <a:p>
            <a:pPr algn="just"/>
            <a:r>
              <a:rPr lang="en-US" sz="2400" dirty="0">
                <a:solidFill>
                  <a:srgbClr val="039BCA"/>
                </a:solidFill>
                <a:latin typeface="Avenir Book" panose="02000503020000020003" pitchFamily="2" charset="0"/>
                <a:ea typeface="Roboto" panose="02000000000000000000" pitchFamily="2" charset="0"/>
              </a:rPr>
              <a:t>Free time</a:t>
            </a:r>
          </a:p>
          <a:p>
            <a:pPr algn="just"/>
            <a:r>
              <a:rPr lang="en-US" sz="2400" dirty="0">
                <a:solidFill>
                  <a:srgbClr val="039BCA"/>
                </a:solidFill>
                <a:latin typeface="Avenir Book" panose="02000503020000020003" pitchFamily="2" charset="0"/>
                <a:ea typeface="Roboto" panose="02000000000000000000" pitchFamily="2" charset="0"/>
              </a:rPr>
              <a:t>Weekends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98745407-16F8-4124-86D6-647BE397A741}"/>
              </a:ext>
            </a:extLst>
          </p:cNvPr>
          <p:cNvSpPr txBox="1">
            <a:spLocks/>
          </p:cNvSpPr>
          <p:nvPr/>
        </p:nvSpPr>
        <p:spPr>
          <a:xfrm>
            <a:off x="3435016" y="4257172"/>
            <a:ext cx="3852650" cy="2043615"/>
          </a:xfrm>
          <a:prstGeom prst="rect">
            <a:avLst/>
          </a:prstGeom>
        </p:spPr>
        <p:txBody>
          <a:bodyPr/>
          <a:lstStyle>
            <a:lvl1pPr marL="457200" indent="-45720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rgbClr val="039BCA"/>
                </a:solidFill>
                <a:latin typeface="Avenir Book" panose="02000503020000020003" pitchFamily="2" charset="0"/>
                <a:ea typeface="Roboto" panose="02000000000000000000" pitchFamily="2" charset="0"/>
              </a:rPr>
              <a:t>School activities</a:t>
            </a:r>
          </a:p>
          <a:p>
            <a:r>
              <a:rPr lang="en-US" sz="2400" dirty="0">
                <a:solidFill>
                  <a:srgbClr val="039BCA"/>
                </a:solidFill>
                <a:latin typeface="Avenir Book" panose="02000503020000020003" pitchFamily="2" charset="0"/>
                <a:ea typeface="Roboto" panose="02000000000000000000" pitchFamily="2" charset="0"/>
              </a:rPr>
              <a:t>Hobbies</a:t>
            </a:r>
          </a:p>
          <a:p>
            <a:r>
              <a:rPr lang="en-US" sz="2400" dirty="0">
                <a:solidFill>
                  <a:srgbClr val="039BCA"/>
                </a:solidFill>
                <a:latin typeface="Avenir Book" panose="02000503020000020003" pitchFamily="2" charset="0"/>
                <a:ea typeface="Roboto" panose="02000000000000000000" pitchFamily="2" charset="0"/>
              </a:rPr>
              <a:t>Social Media</a:t>
            </a:r>
          </a:p>
          <a:p>
            <a:endParaRPr lang="en-US" sz="2400" dirty="0">
              <a:solidFill>
                <a:srgbClr val="039BCA"/>
              </a:solidFill>
              <a:latin typeface="Avenir Book" panose="02000503020000020003" pitchFamily="2" charset="0"/>
              <a:ea typeface="Roboto" panose="02000000000000000000" pitchFamily="2" charset="0"/>
            </a:endParaRPr>
          </a:p>
          <a:p>
            <a:endParaRPr lang="en-US" sz="2400" dirty="0">
              <a:solidFill>
                <a:srgbClr val="039BCA"/>
              </a:solidFill>
              <a:latin typeface="Avenir Book" panose="02000503020000020003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00602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1B24AAD2-C0CA-4A34-A1E9-9916C7C1EA80}"/>
              </a:ext>
            </a:extLst>
          </p:cNvPr>
          <p:cNvSpPr txBox="1">
            <a:spLocks/>
          </p:cNvSpPr>
          <p:nvPr/>
        </p:nvSpPr>
        <p:spPr>
          <a:xfrm>
            <a:off x="7790449" y="1235752"/>
            <a:ext cx="3852649" cy="772134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4800" dirty="0">
                <a:solidFill>
                  <a:srgbClr val="F04962"/>
                </a:solidFill>
                <a:latin typeface="Avenir Book" panose="02000503020000020003" pitchFamily="2" charset="0"/>
                <a:ea typeface="Roboto Black" panose="02000000000000000000" pitchFamily="2" charset="0"/>
              </a:rPr>
              <a:t>Findings</a:t>
            </a:r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C672C431-F181-46E3-A872-4994135CA134}"/>
              </a:ext>
            </a:extLst>
          </p:cNvPr>
          <p:cNvSpPr txBox="1">
            <a:spLocks/>
          </p:cNvSpPr>
          <p:nvPr/>
        </p:nvSpPr>
        <p:spPr>
          <a:xfrm>
            <a:off x="7790448" y="4257172"/>
            <a:ext cx="3852650" cy="2043615"/>
          </a:xfrm>
          <a:prstGeom prst="rect">
            <a:avLst/>
          </a:prstGeom>
        </p:spPr>
        <p:txBody>
          <a:bodyPr/>
          <a:lstStyle>
            <a:lvl1pPr marL="457200" indent="-45720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2400" dirty="0">
                <a:solidFill>
                  <a:srgbClr val="039BCA"/>
                </a:solidFill>
                <a:latin typeface="Avenir Book" panose="02000503020000020003" pitchFamily="2" charset="0"/>
                <a:ea typeface="Roboto" panose="02000000000000000000" pitchFamily="2" charset="0"/>
              </a:rPr>
              <a:t>Procrastination</a:t>
            </a:r>
          </a:p>
          <a:p>
            <a:pPr algn="just"/>
            <a:r>
              <a:rPr lang="en-US" sz="2400" dirty="0">
                <a:solidFill>
                  <a:srgbClr val="039BCA"/>
                </a:solidFill>
                <a:latin typeface="Avenir Book" panose="02000503020000020003" pitchFamily="2" charset="0"/>
                <a:ea typeface="Roboto" panose="02000000000000000000" pitchFamily="2" charset="0"/>
              </a:rPr>
              <a:t>Big responsibilities </a:t>
            </a:r>
          </a:p>
          <a:p>
            <a:pPr algn="just"/>
            <a:r>
              <a:rPr lang="en-US" sz="2400" dirty="0">
                <a:solidFill>
                  <a:srgbClr val="039BCA"/>
                </a:solidFill>
                <a:latin typeface="Avenir Book" panose="02000503020000020003" pitchFamily="2" charset="0"/>
                <a:ea typeface="Roboto" panose="02000000000000000000" pitchFamily="2" charset="0"/>
              </a:rPr>
              <a:t>Time management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98745407-16F8-4124-86D6-647BE397A741}"/>
              </a:ext>
            </a:extLst>
          </p:cNvPr>
          <p:cNvSpPr txBox="1">
            <a:spLocks/>
          </p:cNvSpPr>
          <p:nvPr/>
        </p:nvSpPr>
        <p:spPr>
          <a:xfrm>
            <a:off x="3435016" y="4257172"/>
            <a:ext cx="3852650" cy="2043615"/>
          </a:xfrm>
          <a:prstGeom prst="rect">
            <a:avLst/>
          </a:prstGeom>
        </p:spPr>
        <p:txBody>
          <a:bodyPr/>
          <a:lstStyle>
            <a:lvl1pPr marL="457200" indent="-45720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rgbClr val="039BCA"/>
                </a:solidFill>
                <a:latin typeface="Avenir Book" panose="02000503020000020003" pitchFamily="2" charset="0"/>
                <a:ea typeface="Roboto" panose="02000000000000000000" pitchFamily="2" charset="0"/>
              </a:rPr>
              <a:t>Fair GPA but stressed</a:t>
            </a:r>
          </a:p>
          <a:p>
            <a:r>
              <a:rPr lang="en-US" sz="2400" dirty="0">
                <a:solidFill>
                  <a:srgbClr val="039BCA"/>
                </a:solidFill>
                <a:latin typeface="Avenir Book" panose="02000503020000020003" pitchFamily="2" charset="0"/>
                <a:ea typeface="Roboto" panose="02000000000000000000" pitchFamily="2" charset="0"/>
              </a:rPr>
              <a:t>Low GPA</a:t>
            </a:r>
          </a:p>
          <a:p>
            <a:r>
              <a:rPr lang="en-US" sz="2400" dirty="0">
                <a:solidFill>
                  <a:srgbClr val="039BCA"/>
                </a:solidFill>
                <a:latin typeface="Avenir Book" panose="02000503020000020003" pitchFamily="2" charset="0"/>
                <a:ea typeface="Roboto" panose="02000000000000000000" pitchFamily="2" charset="0"/>
              </a:rPr>
              <a:t>Above Average</a:t>
            </a:r>
          </a:p>
          <a:p>
            <a:endParaRPr lang="en-US" sz="2400" dirty="0">
              <a:solidFill>
                <a:srgbClr val="039BCA"/>
              </a:solidFill>
              <a:latin typeface="Avenir Book" panose="02000503020000020003" pitchFamily="2" charset="0"/>
              <a:ea typeface="Roboto" panose="02000000000000000000" pitchFamily="2" charset="0"/>
            </a:endParaRPr>
          </a:p>
          <a:p>
            <a:endParaRPr lang="en-US" sz="2400" dirty="0">
              <a:solidFill>
                <a:srgbClr val="039BCA"/>
              </a:solidFill>
              <a:latin typeface="Avenir Book" panose="02000503020000020003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63544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1EC9E017-6B27-454D-B7BF-17298EDEC3AA}"/>
              </a:ext>
            </a:extLst>
          </p:cNvPr>
          <p:cNvSpPr txBox="1">
            <a:spLocks/>
          </p:cNvSpPr>
          <p:nvPr/>
        </p:nvSpPr>
        <p:spPr>
          <a:xfrm>
            <a:off x="6972302" y="1291381"/>
            <a:ext cx="3852649" cy="75713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4800" dirty="0">
                <a:solidFill>
                  <a:srgbClr val="F04962"/>
                </a:solidFill>
                <a:latin typeface="Avenir Book" panose="02000503020000020003" pitchFamily="2" charset="0"/>
                <a:ea typeface="Roboto Black" panose="02000000000000000000" pitchFamily="2" charset="0"/>
              </a:rPr>
              <a:t>User Needs</a:t>
            </a:r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993B6F8B-DD27-4CDA-A3E9-8447321DC732}"/>
              </a:ext>
            </a:extLst>
          </p:cNvPr>
          <p:cNvSpPr txBox="1">
            <a:spLocks/>
          </p:cNvSpPr>
          <p:nvPr/>
        </p:nvSpPr>
        <p:spPr>
          <a:xfrm>
            <a:off x="7107624" y="2880987"/>
            <a:ext cx="3987973" cy="2354892"/>
          </a:xfrm>
          <a:prstGeom prst="rect">
            <a:avLst/>
          </a:prstGeom>
        </p:spPr>
        <p:txBody>
          <a:bodyPr/>
          <a:lstStyle>
            <a:lvl1pPr marL="457200" indent="-45720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rgbClr val="039BCA"/>
                </a:solidFill>
                <a:latin typeface="Avenir Book" panose="02000503020000020003" pitchFamily="2" charset="0"/>
                <a:ea typeface="Roboto" panose="02000000000000000000" pitchFamily="2" charset="0"/>
              </a:rPr>
              <a:t>Students need a way to organize their schedules and avoid unproductivity</a:t>
            </a:r>
          </a:p>
          <a:p>
            <a:r>
              <a:rPr lang="en-US" sz="2000" dirty="0">
                <a:solidFill>
                  <a:srgbClr val="039BCA"/>
                </a:solidFill>
                <a:latin typeface="Avenir Book" panose="02000503020000020003" pitchFamily="2" charset="0"/>
                <a:ea typeface="Roboto" panose="02000000000000000000" pitchFamily="2" charset="0"/>
              </a:rPr>
              <a:t>Students need to receive reminders on what to prioritize</a:t>
            </a:r>
          </a:p>
          <a:p>
            <a:endParaRPr lang="en-US" sz="2000" dirty="0">
              <a:solidFill>
                <a:srgbClr val="039BCA"/>
              </a:solidFill>
              <a:latin typeface="Avenir Book" panose="02000503020000020003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19517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1EC9E017-6B27-454D-B7BF-17298EDEC3AA}"/>
              </a:ext>
            </a:extLst>
          </p:cNvPr>
          <p:cNvSpPr txBox="1">
            <a:spLocks/>
          </p:cNvSpPr>
          <p:nvPr/>
        </p:nvSpPr>
        <p:spPr>
          <a:xfrm>
            <a:off x="6972302" y="1291381"/>
            <a:ext cx="3852649" cy="75713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endParaRPr lang="en-US" sz="4800" dirty="0">
              <a:solidFill>
                <a:srgbClr val="F04962"/>
              </a:solidFill>
              <a:latin typeface="Avenir Book" panose="02000503020000020003" pitchFamily="2" charset="0"/>
              <a:ea typeface="Roboto Black" panose="02000000000000000000" pitchFamily="2" charset="0"/>
            </a:endParaRPr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993B6F8B-DD27-4CDA-A3E9-8447321DC732}"/>
              </a:ext>
            </a:extLst>
          </p:cNvPr>
          <p:cNvSpPr txBox="1">
            <a:spLocks/>
          </p:cNvSpPr>
          <p:nvPr/>
        </p:nvSpPr>
        <p:spPr>
          <a:xfrm>
            <a:off x="5624186" y="3429000"/>
            <a:ext cx="5939800" cy="1821627"/>
          </a:xfrm>
          <a:prstGeom prst="rect">
            <a:avLst/>
          </a:prstGeom>
        </p:spPr>
        <p:txBody>
          <a:bodyPr/>
          <a:lstStyle>
            <a:lvl1pPr marL="457200" indent="-45720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rgbClr val="039BCA"/>
                </a:solidFill>
                <a:latin typeface="Avenir Book" panose="02000503020000020003" pitchFamily="2" charset="0"/>
                <a:ea typeface="Roboto" panose="02000000000000000000" pitchFamily="2" charset="0"/>
              </a:rPr>
              <a:t>Students always have academics, personal interests and other responsibilities to manage, plus an excessive usage of applications. 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39BCA"/>
                </a:solidFill>
                <a:latin typeface="Avenir Book" panose="02000503020000020003" pitchFamily="2" charset="0"/>
                <a:ea typeface="Roboto" panose="02000000000000000000" pitchFamily="2" charset="0"/>
              </a:rPr>
              <a:t>Why not all?</a:t>
            </a: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D0E3905D-D557-484C-BECA-DE91400A9494}"/>
              </a:ext>
            </a:extLst>
          </p:cNvPr>
          <p:cNvSpPr txBox="1">
            <a:spLocks/>
          </p:cNvSpPr>
          <p:nvPr/>
        </p:nvSpPr>
        <p:spPr>
          <a:xfrm>
            <a:off x="7124702" y="1443781"/>
            <a:ext cx="3852649" cy="75713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4800" dirty="0">
                <a:solidFill>
                  <a:srgbClr val="F04962"/>
                </a:solidFill>
                <a:latin typeface="Avenir Book" panose="02000503020000020003" pitchFamily="2" charset="0"/>
                <a:ea typeface="Roboto Black" panose="02000000000000000000" pitchFamily="2" charset="0"/>
              </a:rPr>
              <a:t>Point of View</a:t>
            </a:r>
          </a:p>
        </p:txBody>
      </p:sp>
    </p:spTree>
    <p:extLst>
      <p:ext uri="{BB962C8B-B14F-4D97-AF65-F5344CB8AC3E}">
        <p14:creationId xmlns:p14="http://schemas.microsoft.com/office/powerpoint/2010/main" val="5155026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7776A92B-F20B-47F3-8E5A-7D47FB305470}"/>
              </a:ext>
            </a:extLst>
          </p:cNvPr>
          <p:cNvSpPr/>
          <p:nvPr/>
        </p:nvSpPr>
        <p:spPr>
          <a:xfrm>
            <a:off x="813914" y="1264522"/>
            <a:ext cx="4852657" cy="4333063"/>
          </a:xfrm>
          <a:custGeom>
            <a:avLst/>
            <a:gdLst>
              <a:gd name="connsiteX0" fmla="*/ 2915610 w 4852657"/>
              <a:gd name="connsiteY0" fmla="*/ 359 h 4333063"/>
              <a:gd name="connsiteX1" fmla="*/ 2982140 w 4852657"/>
              <a:gd name="connsiteY1" fmla="*/ 6842 h 4333063"/>
              <a:gd name="connsiteX2" fmla="*/ 3693874 w 4852657"/>
              <a:gd name="connsiteY2" fmla="*/ 1344843 h 4333063"/>
              <a:gd name="connsiteX3" fmla="*/ 4832602 w 4852657"/>
              <a:gd name="connsiteY3" fmla="*/ 2640111 h 4333063"/>
              <a:gd name="connsiteX4" fmla="*/ 3366514 w 4852657"/>
              <a:gd name="connsiteY4" fmla="*/ 4319641 h 4333063"/>
              <a:gd name="connsiteX5" fmla="*/ 1245707 w 4852657"/>
              <a:gd name="connsiteY5" fmla="*/ 2995922 h 4333063"/>
              <a:gd name="connsiteX6" fmla="*/ 7343 w 4852657"/>
              <a:gd name="connsiteY6" fmla="*/ 1643641 h 4333063"/>
              <a:gd name="connsiteX7" fmla="*/ 1560336 w 4852657"/>
              <a:gd name="connsiteY7" fmla="*/ 803930 h 4333063"/>
              <a:gd name="connsiteX8" fmla="*/ 2915610 w 4852657"/>
              <a:gd name="connsiteY8" fmla="*/ 359 h 43330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52657" h="4333063">
                <a:moveTo>
                  <a:pt x="2915610" y="359"/>
                </a:moveTo>
                <a:cubicBezTo>
                  <a:pt x="2936858" y="1154"/>
                  <a:pt x="2959013" y="3282"/>
                  <a:pt x="2982140" y="6842"/>
                </a:cubicBezTo>
                <a:cubicBezTo>
                  <a:pt x="3722215" y="120760"/>
                  <a:pt x="3181412" y="860834"/>
                  <a:pt x="3693874" y="1344843"/>
                </a:cubicBezTo>
                <a:cubicBezTo>
                  <a:pt x="4206335" y="1828853"/>
                  <a:pt x="4729645" y="2112926"/>
                  <a:pt x="4832602" y="2640111"/>
                </a:cubicBezTo>
                <a:cubicBezTo>
                  <a:pt x="4946520" y="3223646"/>
                  <a:pt x="4590598" y="4476180"/>
                  <a:pt x="3366514" y="4319641"/>
                </a:cubicBezTo>
                <a:cubicBezTo>
                  <a:pt x="2547507" y="4214912"/>
                  <a:pt x="2303842" y="2426558"/>
                  <a:pt x="1245707" y="2995922"/>
                </a:cubicBezTo>
                <a:cubicBezTo>
                  <a:pt x="713873" y="3281987"/>
                  <a:pt x="-84986" y="2324929"/>
                  <a:pt x="7343" y="1643641"/>
                </a:cubicBezTo>
                <a:cubicBezTo>
                  <a:pt x="144287" y="633110"/>
                  <a:pt x="1030716" y="554730"/>
                  <a:pt x="1560336" y="803930"/>
                </a:cubicBezTo>
                <a:cubicBezTo>
                  <a:pt x="2468933" y="1231417"/>
                  <a:pt x="2256912" y="-24308"/>
                  <a:pt x="2915610" y="359"/>
                </a:cubicBezTo>
                <a:close/>
              </a:path>
            </a:pathLst>
          </a:custGeom>
          <a:gradFill>
            <a:gsLst>
              <a:gs pos="83000">
                <a:srgbClr val="9E4486">
                  <a:alpha val="39000"/>
                </a:srgbClr>
              </a:gs>
              <a:gs pos="3000">
                <a:srgbClr val="FC5F2A">
                  <a:alpha val="71000"/>
                </a:srgb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DF6CBB7-2472-4ACA-B6CC-4525D6908F1C}"/>
              </a:ext>
            </a:extLst>
          </p:cNvPr>
          <p:cNvSpPr txBox="1">
            <a:spLocks/>
          </p:cNvSpPr>
          <p:nvPr/>
        </p:nvSpPr>
        <p:spPr>
          <a:xfrm>
            <a:off x="5874883" y="1818084"/>
            <a:ext cx="5119643" cy="1006429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6600" dirty="0">
                <a:solidFill>
                  <a:srgbClr val="F04962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The Solution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F5BE84CB-E644-4700-B1E4-5615EC971BD4}"/>
              </a:ext>
            </a:extLst>
          </p:cNvPr>
          <p:cNvSpPr txBox="1">
            <a:spLocks/>
          </p:cNvSpPr>
          <p:nvPr/>
        </p:nvSpPr>
        <p:spPr>
          <a:xfrm>
            <a:off x="6930661" y="3429000"/>
            <a:ext cx="4063865" cy="1502458"/>
          </a:xfrm>
          <a:prstGeom prst="rect">
            <a:avLst/>
          </a:prstGeom>
        </p:spPr>
        <p:txBody>
          <a:bodyPr/>
          <a:lstStyle>
            <a:lvl1pPr marL="457200" indent="-45720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rgbClr val="039BCA"/>
                </a:solidFill>
                <a:latin typeface="Avenir Book" panose="02000503020000020003" pitchFamily="2" charset="0"/>
                <a:ea typeface="Roboto" panose="02000000000000000000" pitchFamily="2" charset="0"/>
              </a:rPr>
              <a:t>Help arrange users’ activities</a:t>
            </a:r>
          </a:p>
          <a:p>
            <a:r>
              <a:rPr lang="en-US" sz="2400" dirty="0">
                <a:solidFill>
                  <a:srgbClr val="039BCA"/>
                </a:solidFill>
                <a:latin typeface="Avenir Book" panose="02000503020000020003" pitchFamily="2" charset="0"/>
                <a:ea typeface="Roboto" panose="02000000000000000000" pitchFamily="2" charset="0"/>
              </a:rPr>
              <a:t>Help users in managing time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089E281-9447-4911-B48E-6D1931482FA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42116034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3E7719DA-CCA8-4309-96B8-57F6D9488C28}"/>
              </a:ext>
            </a:extLst>
          </p:cNvPr>
          <p:cNvSpPr/>
          <p:nvPr/>
        </p:nvSpPr>
        <p:spPr>
          <a:xfrm rot="18000000">
            <a:off x="3583250" y="882833"/>
            <a:ext cx="4381500" cy="4057650"/>
          </a:xfrm>
          <a:custGeom>
            <a:avLst/>
            <a:gdLst>
              <a:gd name="connsiteX0" fmla="*/ 3649163 w 4381500"/>
              <a:gd name="connsiteY0" fmla="*/ 1547458 h 4057650"/>
              <a:gd name="connsiteX1" fmla="*/ 4252572 w 4381500"/>
              <a:gd name="connsiteY1" fmla="*/ 2598351 h 4057650"/>
              <a:gd name="connsiteX2" fmla="*/ 3404847 w 4381500"/>
              <a:gd name="connsiteY2" fmla="*/ 4058629 h 4057650"/>
              <a:gd name="connsiteX3" fmla="*/ 2192982 w 4381500"/>
              <a:gd name="connsiteY3" fmla="*/ 4055772 h 4057650"/>
              <a:gd name="connsiteX4" fmla="*/ 981116 w 4381500"/>
              <a:gd name="connsiteY4" fmla="*/ 4052914 h 4057650"/>
              <a:gd name="connsiteX5" fmla="*/ 140344 w 4381500"/>
              <a:gd name="connsiteY5" fmla="*/ 2588636 h 4057650"/>
              <a:gd name="connsiteX6" fmla="*/ 748801 w 4381500"/>
              <a:gd name="connsiteY6" fmla="*/ 1540600 h 4057650"/>
              <a:gd name="connsiteX7" fmla="*/ 1357258 w 4381500"/>
              <a:gd name="connsiteY7" fmla="*/ 492564 h 4057650"/>
              <a:gd name="connsiteX8" fmla="*/ 3045755 w 4381500"/>
              <a:gd name="connsiteY8" fmla="*/ 496565 h 4057650"/>
              <a:gd name="connsiteX9" fmla="*/ 3649163 w 4381500"/>
              <a:gd name="connsiteY9" fmla="*/ 1547458 h 4057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381500" h="4057650">
                <a:moveTo>
                  <a:pt x="3649163" y="1547458"/>
                </a:moveTo>
                <a:lnTo>
                  <a:pt x="4252572" y="2598351"/>
                </a:lnTo>
                <a:cubicBezTo>
                  <a:pt x="4626238" y="3249099"/>
                  <a:pt x="4155227" y="4060344"/>
                  <a:pt x="3404847" y="4058629"/>
                </a:cubicBezTo>
                <a:lnTo>
                  <a:pt x="2192982" y="4055772"/>
                </a:lnTo>
                <a:lnTo>
                  <a:pt x="981116" y="4052914"/>
                </a:lnTo>
                <a:cubicBezTo>
                  <a:pt x="230641" y="4051105"/>
                  <a:pt x="-236370" y="3237670"/>
                  <a:pt x="140344" y="2588636"/>
                </a:cubicBezTo>
                <a:lnTo>
                  <a:pt x="748801" y="1540600"/>
                </a:lnTo>
                <a:lnTo>
                  <a:pt x="1357258" y="492564"/>
                </a:lnTo>
                <a:cubicBezTo>
                  <a:pt x="1734067" y="-156469"/>
                  <a:pt x="2672089" y="-154183"/>
                  <a:pt x="3045755" y="496565"/>
                </a:cubicBezTo>
                <a:lnTo>
                  <a:pt x="3649163" y="1547458"/>
                </a:lnTo>
                <a:close/>
              </a:path>
            </a:pathLst>
          </a:custGeom>
          <a:gradFill>
            <a:gsLst>
              <a:gs pos="83000">
                <a:srgbClr val="9E4486"/>
              </a:gs>
              <a:gs pos="3000">
                <a:srgbClr val="FC5F2A"/>
              </a:gs>
            </a:gsLst>
            <a:lin ang="8400000" scaled="0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F98FB99-FE59-423B-8CBE-1D5170953125}"/>
              </a:ext>
            </a:extLst>
          </p:cNvPr>
          <p:cNvSpPr txBox="1">
            <a:spLocks/>
          </p:cNvSpPr>
          <p:nvPr/>
        </p:nvSpPr>
        <p:spPr>
          <a:xfrm>
            <a:off x="2525955" y="2820243"/>
            <a:ext cx="7140087" cy="1111971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7200" dirty="0">
                <a:solidFill>
                  <a:schemeClr val="bg1"/>
                </a:solidFill>
                <a:latin typeface="Avenir Book" panose="02000503020000020003" pitchFamily="2" charset="0"/>
                <a:ea typeface="Roboto Black" panose="02000000000000000000" pitchFamily="2" charset="0"/>
              </a:rPr>
              <a:t>Storyboard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178489B1-74E2-4B59-BBEF-E5518AB15CCB}"/>
              </a:ext>
            </a:extLst>
          </p:cNvPr>
          <p:cNvSpPr txBox="1">
            <a:spLocks/>
          </p:cNvSpPr>
          <p:nvPr/>
        </p:nvSpPr>
        <p:spPr>
          <a:xfrm>
            <a:off x="3808945" y="3932214"/>
            <a:ext cx="4574106" cy="495407"/>
          </a:xfrm>
          <a:prstGeom prst="rect">
            <a:avLst/>
          </a:prstGeom>
        </p:spPr>
        <p:txBody>
          <a:bodyPr/>
          <a:lstStyle>
            <a:lvl1pPr marL="457200" indent="-45720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spc="600" dirty="0">
                <a:solidFill>
                  <a:srgbClr val="039BCA"/>
                </a:solidFill>
                <a:latin typeface="Avenir Book" panose="02000503020000020003" pitchFamily="2" charset="0"/>
                <a:ea typeface="Roboto" panose="02000000000000000000" pitchFamily="2" charset="0"/>
              </a:rPr>
              <a:t>PHONOS</a:t>
            </a:r>
          </a:p>
        </p:txBody>
      </p:sp>
    </p:spTree>
    <p:extLst>
      <p:ext uri="{BB962C8B-B14F-4D97-AF65-F5344CB8AC3E}">
        <p14:creationId xmlns:p14="http://schemas.microsoft.com/office/powerpoint/2010/main" val="25001139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3294</TotalTime>
  <Words>212</Words>
  <Application>Microsoft Office PowerPoint</Application>
  <PresentationFormat>Widescreen</PresentationFormat>
  <Paragraphs>61</Paragraphs>
  <Slides>19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Arial</vt:lpstr>
      <vt:lpstr>Avenir Book</vt:lpstr>
      <vt:lpstr>Avenir Light</vt:lpstr>
      <vt:lpstr>Calibri</vt:lpstr>
      <vt:lpstr>Roboto</vt:lpstr>
      <vt:lpstr>Roboto Black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Riadi .</dc:creator>
  <cp:lastModifiedBy>Leryelle Adiao</cp:lastModifiedBy>
  <cp:revision>58</cp:revision>
  <dcterms:created xsi:type="dcterms:W3CDTF">2019-07-28T09:58:43Z</dcterms:created>
  <dcterms:modified xsi:type="dcterms:W3CDTF">2019-08-13T02:40:58Z</dcterms:modified>
</cp:coreProperties>
</file>